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8" d="100"/>
          <a:sy n="68" d="100"/>
        </p:scale>
        <p:origin x="9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B9068C-4941-40EA-AD3F-CBBAE2853C0F}" type="doc">
      <dgm:prSet loTypeId="urn:microsoft.com/office/officeart/2005/8/layout/chevron2" loCatId="list" qsTypeId="urn:microsoft.com/office/officeart/2005/8/quickstyle/simple1" qsCatId="simple" csTypeId="urn:microsoft.com/office/officeart/2005/8/colors/accent2_3" csCatId="accent2" phldr="1"/>
      <dgm:spPr/>
      <dgm:t>
        <a:bodyPr/>
        <a:lstStyle/>
        <a:p>
          <a:endParaRPr lang="en-CA"/>
        </a:p>
      </dgm:t>
    </dgm:pt>
    <dgm:pt modelId="{DA590DCC-2BD5-4CD2-BC19-02569B29DBEB}">
      <dgm:prSet phldrT="[Text]" phldr="0"/>
      <dgm:spPr/>
      <dgm:t>
        <a:bodyPr/>
        <a:lstStyle/>
        <a:p>
          <a:r>
            <a:rPr lang="en-CA" dirty="0"/>
            <a:t>Historical Data Collection</a:t>
          </a:r>
        </a:p>
      </dgm:t>
    </dgm:pt>
    <dgm:pt modelId="{D3FF90B4-5116-4650-B9C1-513A582AA485}" type="parTrans" cxnId="{059DA8F5-40E5-4151-8E6D-1EDB4C07F406}">
      <dgm:prSet/>
      <dgm:spPr/>
      <dgm:t>
        <a:bodyPr/>
        <a:lstStyle/>
        <a:p>
          <a:endParaRPr lang="en-CA"/>
        </a:p>
      </dgm:t>
    </dgm:pt>
    <dgm:pt modelId="{15E58A5C-43B8-4385-BD1D-5513FF107525}" type="sibTrans" cxnId="{059DA8F5-40E5-4151-8E6D-1EDB4C07F406}">
      <dgm:prSet/>
      <dgm:spPr/>
      <dgm:t>
        <a:bodyPr/>
        <a:lstStyle/>
        <a:p>
          <a:endParaRPr lang="en-CA"/>
        </a:p>
      </dgm:t>
    </dgm:pt>
    <dgm:pt modelId="{B3FAB758-18A2-4254-B202-4D6259331691}">
      <dgm:prSet phldrT="[Text]" phldr="0"/>
      <dgm:spPr/>
      <dgm:t>
        <a:bodyPr/>
        <a:lstStyle/>
        <a:p>
          <a:r>
            <a:rPr lang="en-CA" dirty="0"/>
            <a:t>App collects past temperature data using historical </a:t>
          </a:r>
          <a:r>
            <a:rPr lang="en-CA" dirty="0" err="1"/>
            <a:t>wather</a:t>
          </a:r>
          <a:r>
            <a:rPr lang="en-CA" dirty="0"/>
            <a:t> API</a:t>
          </a:r>
        </a:p>
      </dgm:t>
    </dgm:pt>
    <dgm:pt modelId="{7B80C4FB-5504-4A10-888E-57138798B521}" type="parTrans" cxnId="{FCE56540-6257-4F37-82AB-B91A6BD28ECD}">
      <dgm:prSet/>
      <dgm:spPr/>
      <dgm:t>
        <a:bodyPr/>
        <a:lstStyle/>
        <a:p>
          <a:endParaRPr lang="en-CA"/>
        </a:p>
      </dgm:t>
    </dgm:pt>
    <dgm:pt modelId="{A2B60EC6-F4FA-46B9-AF93-7A7D4FB60021}" type="sibTrans" cxnId="{FCE56540-6257-4F37-82AB-B91A6BD28ECD}">
      <dgm:prSet/>
      <dgm:spPr/>
      <dgm:t>
        <a:bodyPr/>
        <a:lstStyle/>
        <a:p>
          <a:endParaRPr lang="en-CA"/>
        </a:p>
      </dgm:t>
    </dgm:pt>
    <dgm:pt modelId="{069DE3F8-735B-47BB-82EC-8391A134A297}">
      <dgm:prSet phldrT="[Text]" phldr="0"/>
      <dgm:spPr/>
      <dgm:t>
        <a:bodyPr/>
        <a:lstStyle/>
        <a:p>
          <a:r>
            <a:rPr lang="en-CA" dirty="0"/>
            <a:t>Data Structure with NumPy</a:t>
          </a:r>
        </a:p>
      </dgm:t>
    </dgm:pt>
    <dgm:pt modelId="{D3E67EDD-7E4F-412E-BEC3-89AA6C3F30DF}" type="parTrans" cxnId="{6233BD3C-C884-4DC6-A953-54731FA0D84C}">
      <dgm:prSet/>
      <dgm:spPr/>
      <dgm:t>
        <a:bodyPr/>
        <a:lstStyle/>
        <a:p>
          <a:endParaRPr lang="en-CA"/>
        </a:p>
      </dgm:t>
    </dgm:pt>
    <dgm:pt modelId="{03F0D43E-49F3-409D-A2FD-1CD399EABCB4}" type="sibTrans" cxnId="{6233BD3C-C884-4DC6-A953-54731FA0D84C}">
      <dgm:prSet/>
      <dgm:spPr/>
      <dgm:t>
        <a:bodyPr/>
        <a:lstStyle/>
        <a:p>
          <a:endParaRPr lang="en-CA"/>
        </a:p>
      </dgm:t>
    </dgm:pt>
    <dgm:pt modelId="{97A8012C-D9C5-4E07-9EA4-52B17650DA11}">
      <dgm:prSet phldrT="[Text]" phldr="0"/>
      <dgm:spPr/>
      <dgm:t>
        <a:bodyPr/>
        <a:lstStyle/>
        <a:p>
          <a:r>
            <a:rPr lang="en-CA" dirty="0" err="1"/>
            <a:t>Numpy</a:t>
          </a:r>
          <a:r>
            <a:rPr lang="en-CA" dirty="0"/>
            <a:t> arrays the collected data for analysis</a:t>
          </a:r>
        </a:p>
      </dgm:t>
    </dgm:pt>
    <dgm:pt modelId="{8A4AC713-B478-4A03-92C0-C5B0A3797AA1}" type="parTrans" cxnId="{435B9A23-AA28-4783-AFA9-25059454E441}">
      <dgm:prSet/>
      <dgm:spPr/>
      <dgm:t>
        <a:bodyPr/>
        <a:lstStyle/>
        <a:p>
          <a:endParaRPr lang="en-CA"/>
        </a:p>
      </dgm:t>
    </dgm:pt>
    <dgm:pt modelId="{F776A995-8439-4BB6-8FC5-2C7ACAD9BF83}" type="sibTrans" cxnId="{435B9A23-AA28-4783-AFA9-25059454E441}">
      <dgm:prSet/>
      <dgm:spPr/>
      <dgm:t>
        <a:bodyPr/>
        <a:lstStyle/>
        <a:p>
          <a:endParaRPr lang="en-CA"/>
        </a:p>
      </dgm:t>
    </dgm:pt>
    <dgm:pt modelId="{1A3C0BEB-CAE5-4A61-BFF6-CD72C3331E7A}">
      <dgm:prSet phldrT="[Text]" phldr="0"/>
      <dgm:spPr/>
      <dgm:t>
        <a:bodyPr/>
        <a:lstStyle/>
        <a:p>
          <a:r>
            <a:rPr lang="en-CA" dirty="0"/>
            <a:t>Modeling with </a:t>
          </a:r>
          <a:r>
            <a:rPr lang="en-CA" dirty="0" err="1"/>
            <a:t>LinearRegression</a:t>
          </a:r>
          <a:endParaRPr lang="en-CA" dirty="0"/>
        </a:p>
      </dgm:t>
    </dgm:pt>
    <dgm:pt modelId="{518FC968-0A6A-47C7-AB18-CB8B91431112}" type="parTrans" cxnId="{1B65CAE5-D744-4F97-8D0C-C1AFFD1DBA27}">
      <dgm:prSet/>
      <dgm:spPr/>
      <dgm:t>
        <a:bodyPr/>
        <a:lstStyle/>
        <a:p>
          <a:endParaRPr lang="en-CA"/>
        </a:p>
      </dgm:t>
    </dgm:pt>
    <dgm:pt modelId="{95EBCE16-5603-4D9A-9DC5-D89B7AC1E542}" type="sibTrans" cxnId="{1B65CAE5-D744-4F97-8D0C-C1AFFD1DBA27}">
      <dgm:prSet/>
      <dgm:spPr/>
      <dgm:t>
        <a:bodyPr/>
        <a:lstStyle/>
        <a:p>
          <a:endParaRPr lang="en-CA"/>
        </a:p>
      </dgm:t>
    </dgm:pt>
    <dgm:pt modelId="{6CA9347F-2E42-4DE8-8902-C1A099B747C8}">
      <dgm:prSet phldrT="[Text]" phldr="0"/>
      <dgm:spPr/>
      <dgm:t>
        <a:bodyPr/>
        <a:lstStyle/>
        <a:p>
          <a:r>
            <a:rPr lang="en-CA" dirty="0"/>
            <a:t>Predict future temperatures</a:t>
          </a:r>
        </a:p>
      </dgm:t>
    </dgm:pt>
    <dgm:pt modelId="{5C553A9C-5D77-4529-8E88-C898B586BF95}" type="parTrans" cxnId="{7264A881-CB12-4070-98B8-A86A91CF2203}">
      <dgm:prSet/>
      <dgm:spPr/>
      <dgm:t>
        <a:bodyPr/>
        <a:lstStyle/>
        <a:p>
          <a:endParaRPr lang="en-CA"/>
        </a:p>
      </dgm:t>
    </dgm:pt>
    <dgm:pt modelId="{439C4DE1-56E8-4801-A13B-CD80CCAA2DC2}" type="sibTrans" cxnId="{7264A881-CB12-4070-98B8-A86A91CF2203}">
      <dgm:prSet/>
      <dgm:spPr/>
      <dgm:t>
        <a:bodyPr/>
        <a:lstStyle/>
        <a:p>
          <a:endParaRPr lang="en-CA"/>
        </a:p>
      </dgm:t>
    </dgm:pt>
    <dgm:pt modelId="{29E08023-5F7E-4A56-8C51-94D9EB3D7CE0}">
      <dgm:prSet phldrT="[Text]" phldr="0"/>
      <dgm:spPr/>
      <dgm:t>
        <a:bodyPr/>
        <a:lstStyle/>
        <a:p>
          <a:r>
            <a:rPr lang="en-CA" dirty="0"/>
            <a:t>Model identifies the temperature trends </a:t>
          </a:r>
        </a:p>
      </dgm:t>
    </dgm:pt>
    <dgm:pt modelId="{11841DD5-98AD-4026-B9A1-FB90FAB0157E}" type="parTrans" cxnId="{58049DAB-E6FE-4361-9638-EE088830AF5B}">
      <dgm:prSet/>
      <dgm:spPr/>
      <dgm:t>
        <a:bodyPr/>
        <a:lstStyle/>
        <a:p>
          <a:endParaRPr lang="en-CA"/>
        </a:p>
      </dgm:t>
    </dgm:pt>
    <dgm:pt modelId="{E274318C-7C42-471E-8F2F-293EDE5E2F23}" type="sibTrans" cxnId="{58049DAB-E6FE-4361-9638-EE088830AF5B}">
      <dgm:prSet/>
      <dgm:spPr/>
      <dgm:t>
        <a:bodyPr/>
        <a:lstStyle/>
        <a:p>
          <a:endParaRPr lang="en-CA"/>
        </a:p>
      </dgm:t>
    </dgm:pt>
    <dgm:pt modelId="{359339BF-0159-435D-895F-8BEB1BCDFAA9}">
      <dgm:prSet phldrT="[Text]" phldr="0"/>
      <dgm:spPr/>
      <dgm:t>
        <a:bodyPr/>
        <a:lstStyle/>
        <a:p>
          <a:r>
            <a:rPr lang="en-CA" dirty="0"/>
            <a:t>Based on model used, app predicts the upcoming 5 day’s temperatures, adding value to the app.</a:t>
          </a:r>
        </a:p>
      </dgm:t>
    </dgm:pt>
    <dgm:pt modelId="{4BECD441-7E54-4CCB-A270-71EC396E87FA}" type="parTrans" cxnId="{1446C30E-E2A9-40A6-88AF-0D1873A93022}">
      <dgm:prSet/>
      <dgm:spPr/>
      <dgm:t>
        <a:bodyPr/>
        <a:lstStyle/>
        <a:p>
          <a:endParaRPr lang="en-CA"/>
        </a:p>
      </dgm:t>
    </dgm:pt>
    <dgm:pt modelId="{510F26A2-93BA-49BC-807F-DBFEB707A1A0}" type="sibTrans" cxnId="{1446C30E-E2A9-40A6-88AF-0D1873A93022}">
      <dgm:prSet/>
      <dgm:spPr/>
      <dgm:t>
        <a:bodyPr/>
        <a:lstStyle/>
        <a:p>
          <a:endParaRPr lang="en-CA"/>
        </a:p>
      </dgm:t>
    </dgm:pt>
    <dgm:pt modelId="{C8AD890F-A8AC-4638-9A1B-009EB949D02D}" type="pres">
      <dgm:prSet presAssocID="{7BB9068C-4941-40EA-AD3F-CBBAE2853C0F}" presName="linearFlow" presStyleCnt="0">
        <dgm:presLayoutVars>
          <dgm:dir/>
          <dgm:animLvl val="lvl"/>
          <dgm:resizeHandles val="exact"/>
        </dgm:presLayoutVars>
      </dgm:prSet>
      <dgm:spPr/>
    </dgm:pt>
    <dgm:pt modelId="{AD818E65-DE15-4BC6-8021-C0F620EC568F}" type="pres">
      <dgm:prSet presAssocID="{DA590DCC-2BD5-4CD2-BC19-02569B29DBEB}" presName="composite" presStyleCnt="0"/>
      <dgm:spPr/>
    </dgm:pt>
    <dgm:pt modelId="{E75AEF1A-ED38-49E6-B843-47EB7550201A}" type="pres">
      <dgm:prSet presAssocID="{DA590DCC-2BD5-4CD2-BC19-02569B29DBEB}" presName="parentText" presStyleLbl="alignNode1" presStyleIdx="0" presStyleCnt="4">
        <dgm:presLayoutVars>
          <dgm:chMax val="1"/>
          <dgm:bulletEnabled val="1"/>
        </dgm:presLayoutVars>
      </dgm:prSet>
      <dgm:spPr/>
    </dgm:pt>
    <dgm:pt modelId="{4264EC43-02BB-47F1-92F9-79BB3033BEE6}" type="pres">
      <dgm:prSet presAssocID="{DA590DCC-2BD5-4CD2-BC19-02569B29DBEB}" presName="descendantText" presStyleLbl="alignAcc1" presStyleIdx="0" presStyleCnt="4">
        <dgm:presLayoutVars>
          <dgm:bulletEnabled val="1"/>
        </dgm:presLayoutVars>
      </dgm:prSet>
      <dgm:spPr/>
    </dgm:pt>
    <dgm:pt modelId="{FCF7C3DA-0786-49EB-B86C-7FD20AA3F8ED}" type="pres">
      <dgm:prSet presAssocID="{15E58A5C-43B8-4385-BD1D-5513FF107525}" presName="sp" presStyleCnt="0"/>
      <dgm:spPr/>
    </dgm:pt>
    <dgm:pt modelId="{C8AF93A6-F3CD-43EE-B6CF-21F3D97F87C0}" type="pres">
      <dgm:prSet presAssocID="{069DE3F8-735B-47BB-82EC-8391A134A297}" presName="composite" presStyleCnt="0"/>
      <dgm:spPr/>
    </dgm:pt>
    <dgm:pt modelId="{193FD1D5-D179-4308-83E2-F5C09D7C3800}" type="pres">
      <dgm:prSet presAssocID="{069DE3F8-735B-47BB-82EC-8391A134A297}" presName="parentText" presStyleLbl="alignNode1" presStyleIdx="1" presStyleCnt="4">
        <dgm:presLayoutVars>
          <dgm:chMax val="1"/>
          <dgm:bulletEnabled val="1"/>
        </dgm:presLayoutVars>
      </dgm:prSet>
      <dgm:spPr/>
    </dgm:pt>
    <dgm:pt modelId="{80653E12-7DAC-45E8-9C92-FE157E7EC467}" type="pres">
      <dgm:prSet presAssocID="{069DE3F8-735B-47BB-82EC-8391A134A297}" presName="descendantText" presStyleLbl="alignAcc1" presStyleIdx="1" presStyleCnt="4">
        <dgm:presLayoutVars>
          <dgm:bulletEnabled val="1"/>
        </dgm:presLayoutVars>
      </dgm:prSet>
      <dgm:spPr/>
    </dgm:pt>
    <dgm:pt modelId="{092BF52F-78BB-4E63-92F5-62B0F2D0BFDD}" type="pres">
      <dgm:prSet presAssocID="{03F0D43E-49F3-409D-A2FD-1CD399EABCB4}" presName="sp" presStyleCnt="0"/>
      <dgm:spPr/>
    </dgm:pt>
    <dgm:pt modelId="{BE37F027-3228-4FCC-95BB-4F6A0AF18953}" type="pres">
      <dgm:prSet presAssocID="{1A3C0BEB-CAE5-4A61-BFF6-CD72C3331E7A}" presName="composite" presStyleCnt="0"/>
      <dgm:spPr/>
    </dgm:pt>
    <dgm:pt modelId="{2BC69311-3955-44C2-810A-44A4AF418972}" type="pres">
      <dgm:prSet presAssocID="{1A3C0BEB-CAE5-4A61-BFF6-CD72C3331E7A}" presName="parentText" presStyleLbl="alignNode1" presStyleIdx="2" presStyleCnt="4">
        <dgm:presLayoutVars>
          <dgm:chMax val="1"/>
          <dgm:bulletEnabled val="1"/>
        </dgm:presLayoutVars>
      </dgm:prSet>
      <dgm:spPr/>
    </dgm:pt>
    <dgm:pt modelId="{28239977-BD4C-489D-A955-3B201C2B1972}" type="pres">
      <dgm:prSet presAssocID="{1A3C0BEB-CAE5-4A61-BFF6-CD72C3331E7A}" presName="descendantText" presStyleLbl="alignAcc1" presStyleIdx="2" presStyleCnt="4">
        <dgm:presLayoutVars>
          <dgm:bulletEnabled val="1"/>
        </dgm:presLayoutVars>
      </dgm:prSet>
      <dgm:spPr/>
    </dgm:pt>
    <dgm:pt modelId="{8E2B83CB-4FE3-47C7-90F9-F9119D4D0EA7}" type="pres">
      <dgm:prSet presAssocID="{95EBCE16-5603-4D9A-9DC5-D89B7AC1E542}" presName="sp" presStyleCnt="0"/>
      <dgm:spPr/>
    </dgm:pt>
    <dgm:pt modelId="{7B9DA9CF-C645-4D98-A66C-29D542D07E2D}" type="pres">
      <dgm:prSet presAssocID="{6CA9347F-2E42-4DE8-8902-C1A099B747C8}" presName="composite" presStyleCnt="0"/>
      <dgm:spPr/>
    </dgm:pt>
    <dgm:pt modelId="{AC5672E5-7622-4B11-BF77-B7D42D9E7CAE}" type="pres">
      <dgm:prSet presAssocID="{6CA9347F-2E42-4DE8-8902-C1A099B747C8}" presName="parentText" presStyleLbl="alignNode1" presStyleIdx="3" presStyleCnt="4">
        <dgm:presLayoutVars>
          <dgm:chMax val="1"/>
          <dgm:bulletEnabled val="1"/>
        </dgm:presLayoutVars>
      </dgm:prSet>
      <dgm:spPr/>
    </dgm:pt>
    <dgm:pt modelId="{BA0E1164-1F0A-401C-8E4D-6CED21FB9B2B}" type="pres">
      <dgm:prSet presAssocID="{6CA9347F-2E42-4DE8-8902-C1A099B747C8}" presName="descendantText" presStyleLbl="alignAcc1" presStyleIdx="3" presStyleCnt="4">
        <dgm:presLayoutVars>
          <dgm:bulletEnabled val="1"/>
        </dgm:presLayoutVars>
      </dgm:prSet>
      <dgm:spPr/>
    </dgm:pt>
  </dgm:ptLst>
  <dgm:cxnLst>
    <dgm:cxn modelId="{1446C30E-E2A9-40A6-88AF-0D1873A93022}" srcId="{6CA9347F-2E42-4DE8-8902-C1A099B747C8}" destId="{359339BF-0159-435D-895F-8BEB1BCDFAA9}" srcOrd="0" destOrd="0" parTransId="{4BECD441-7E54-4CCB-A270-71EC396E87FA}" sibTransId="{510F26A2-93BA-49BC-807F-DBFEB707A1A0}"/>
    <dgm:cxn modelId="{435B9A23-AA28-4783-AFA9-25059454E441}" srcId="{069DE3F8-735B-47BB-82EC-8391A134A297}" destId="{97A8012C-D9C5-4E07-9EA4-52B17650DA11}" srcOrd="0" destOrd="0" parTransId="{8A4AC713-B478-4A03-92C0-C5B0A3797AA1}" sibTransId="{F776A995-8439-4BB6-8FC5-2C7ACAD9BF83}"/>
    <dgm:cxn modelId="{D171053B-DD96-47F1-8C30-7E6C691E3ED0}" type="presOf" srcId="{069DE3F8-735B-47BB-82EC-8391A134A297}" destId="{193FD1D5-D179-4308-83E2-F5C09D7C3800}" srcOrd="0" destOrd="0" presId="urn:microsoft.com/office/officeart/2005/8/layout/chevron2"/>
    <dgm:cxn modelId="{6233BD3C-C884-4DC6-A953-54731FA0D84C}" srcId="{7BB9068C-4941-40EA-AD3F-CBBAE2853C0F}" destId="{069DE3F8-735B-47BB-82EC-8391A134A297}" srcOrd="1" destOrd="0" parTransId="{D3E67EDD-7E4F-412E-BEC3-89AA6C3F30DF}" sibTransId="{03F0D43E-49F3-409D-A2FD-1CD399EABCB4}"/>
    <dgm:cxn modelId="{FCE56540-6257-4F37-82AB-B91A6BD28ECD}" srcId="{DA590DCC-2BD5-4CD2-BC19-02569B29DBEB}" destId="{B3FAB758-18A2-4254-B202-4D6259331691}" srcOrd="0" destOrd="0" parTransId="{7B80C4FB-5504-4A10-888E-57138798B521}" sibTransId="{A2B60EC6-F4FA-46B9-AF93-7A7D4FB60021}"/>
    <dgm:cxn modelId="{A86B4550-26E2-424D-9A4B-D13351FE6A3E}" type="presOf" srcId="{359339BF-0159-435D-895F-8BEB1BCDFAA9}" destId="{BA0E1164-1F0A-401C-8E4D-6CED21FB9B2B}" srcOrd="0" destOrd="0" presId="urn:microsoft.com/office/officeart/2005/8/layout/chevron2"/>
    <dgm:cxn modelId="{AE509679-0B4E-418E-8D97-EC2B67ACBBCA}" type="presOf" srcId="{97A8012C-D9C5-4E07-9EA4-52B17650DA11}" destId="{80653E12-7DAC-45E8-9C92-FE157E7EC467}" srcOrd="0" destOrd="0" presId="urn:microsoft.com/office/officeart/2005/8/layout/chevron2"/>
    <dgm:cxn modelId="{7264A881-CB12-4070-98B8-A86A91CF2203}" srcId="{7BB9068C-4941-40EA-AD3F-CBBAE2853C0F}" destId="{6CA9347F-2E42-4DE8-8902-C1A099B747C8}" srcOrd="3" destOrd="0" parTransId="{5C553A9C-5D77-4529-8E88-C898B586BF95}" sibTransId="{439C4DE1-56E8-4801-A13B-CD80CCAA2DC2}"/>
    <dgm:cxn modelId="{16539D8E-A2FC-4F86-852A-F9FEA64BF191}" type="presOf" srcId="{B3FAB758-18A2-4254-B202-4D6259331691}" destId="{4264EC43-02BB-47F1-92F9-79BB3033BEE6}" srcOrd="0" destOrd="0" presId="urn:microsoft.com/office/officeart/2005/8/layout/chevron2"/>
    <dgm:cxn modelId="{B65F5899-7792-4BA0-846A-60F687EDF1A7}" type="presOf" srcId="{7BB9068C-4941-40EA-AD3F-CBBAE2853C0F}" destId="{C8AD890F-A8AC-4638-9A1B-009EB949D02D}" srcOrd="0" destOrd="0" presId="urn:microsoft.com/office/officeart/2005/8/layout/chevron2"/>
    <dgm:cxn modelId="{58049DAB-E6FE-4361-9638-EE088830AF5B}" srcId="{1A3C0BEB-CAE5-4A61-BFF6-CD72C3331E7A}" destId="{29E08023-5F7E-4A56-8C51-94D9EB3D7CE0}" srcOrd="0" destOrd="0" parTransId="{11841DD5-98AD-4026-B9A1-FB90FAB0157E}" sibTransId="{E274318C-7C42-471E-8F2F-293EDE5E2F23}"/>
    <dgm:cxn modelId="{D741FFAC-D765-439B-87E5-79DEF7AC64AE}" type="presOf" srcId="{1A3C0BEB-CAE5-4A61-BFF6-CD72C3331E7A}" destId="{2BC69311-3955-44C2-810A-44A4AF418972}" srcOrd="0" destOrd="0" presId="urn:microsoft.com/office/officeart/2005/8/layout/chevron2"/>
    <dgm:cxn modelId="{591B93AE-2B50-494E-93CC-CA48A248AA51}" type="presOf" srcId="{6CA9347F-2E42-4DE8-8902-C1A099B747C8}" destId="{AC5672E5-7622-4B11-BF77-B7D42D9E7CAE}" srcOrd="0" destOrd="0" presId="urn:microsoft.com/office/officeart/2005/8/layout/chevron2"/>
    <dgm:cxn modelId="{38EC04D8-4B8E-4EC8-892E-3D983CD238BA}" type="presOf" srcId="{DA590DCC-2BD5-4CD2-BC19-02569B29DBEB}" destId="{E75AEF1A-ED38-49E6-B843-47EB7550201A}" srcOrd="0" destOrd="0" presId="urn:microsoft.com/office/officeart/2005/8/layout/chevron2"/>
    <dgm:cxn modelId="{1B65CAE5-D744-4F97-8D0C-C1AFFD1DBA27}" srcId="{7BB9068C-4941-40EA-AD3F-CBBAE2853C0F}" destId="{1A3C0BEB-CAE5-4A61-BFF6-CD72C3331E7A}" srcOrd="2" destOrd="0" parTransId="{518FC968-0A6A-47C7-AB18-CB8B91431112}" sibTransId="{95EBCE16-5603-4D9A-9DC5-D89B7AC1E542}"/>
    <dgm:cxn modelId="{4F206AEC-77B7-4074-B911-4049B5082C5E}" type="presOf" srcId="{29E08023-5F7E-4A56-8C51-94D9EB3D7CE0}" destId="{28239977-BD4C-489D-A955-3B201C2B1972}" srcOrd="0" destOrd="0" presId="urn:microsoft.com/office/officeart/2005/8/layout/chevron2"/>
    <dgm:cxn modelId="{059DA8F5-40E5-4151-8E6D-1EDB4C07F406}" srcId="{7BB9068C-4941-40EA-AD3F-CBBAE2853C0F}" destId="{DA590DCC-2BD5-4CD2-BC19-02569B29DBEB}" srcOrd="0" destOrd="0" parTransId="{D3FF90B4-5116-4650-B9C1-513A582AA485}" sibTransId="{15E58A5C-43B8-4385-BD1D-5513FF107525}"/>
    <dgm:cxn modelId="{7A9E76B7-F3EB-4BA0-82D0-911E49DE1962}" type="presParOf" srcId="{C8AD890F-A8AC-4638-9A1B-009EB949D02D}" destId="{AD818E65-DE15-4BC6-8021-C0F620EC568F}" srcOrd="0" destOrd="0" presId="urn:microsoft.com/office/officeart/2005/8/layout/chevron2"/>
    <dgm:cxn modelId="{8F9C91D5-835D-4D32-BA17-93DCE0077C94}" type="presParOf" srcId="{AD818E65-DE15-4BC6-8021-C0F620EC568F}" destId="{E75AEF1A-ED38-49E6-B843-47EB7550201A}" srcOrd="0" destOrd="0" presId="urn:microsoft.com/office/officeart/2005/8/layout/chevron2"/>
    <dgm:cxn modelId="{6EBFD72B-D153-4D60-8AA6-686986C7C2CF}" type="presParOf" srcId="{AD818E65-DE15-4BC6-8021-C0F620EC568F}" destId="{4264EC43-02BB-47F1-92F9-79BB3033BEE6}" srcOrd="1" destOrd="0" presId="urn:microsoft.com/office/officeart/2005/8/layout/chevron2"/>
    <dgm:cxn modelId="{805AB46D-A67E-4CE0-8296-A765EF523008}" type="presParOf" srcId="{C8AD890F-A8AC-4638-9A1B-009EB949D02D}" destId="{FCF7C3DA-0786-49EB-B86C-7FD20AA3F8ED}" srcOrd="1" destOrd="0" presId="urn:microsoft.com/office/officeart/2005/8/layout/chevron2"/>
    <dgm:cxn modelId="{C34ED7B6-759C-4B36-9558-05594F499389}" type="presParOf" srcId="{C8AD890F-A8AC-4638-9A1B-009EB949D02D}" destId="{C8AF93A6-F3CD-43EE-B6CF-21F3D97F87C0}" srcOrd="2" destOrd="0" presId="urn:microsoft.com/office/officeart/2005/8/layout/chevron2"/>
    <dgm:cxn modelId="{14392C53-96A6-4D49-865E-87F656E0950B}" type="presParOf" srcId="{C8AF93A6-F3CD-43EE-B6CF-21F3D97F87C0}" destId="{193FD1D5-D179-4308-83E2-F5C09D7C3800}" srcOrd="0" destOrd="0" presId="urn:microsoft.com/office/officeart/2005/8/layout/chevron2"/>
    <dgm:cxn modelId="{46171D86-D46B-4DC9-8F5C-FA00EA99AE96}" type="presParOf" srcId="{C8AF93A6-F3CD-43EE-B6CF-21F3D97F87C0}" destId="{80653E12-7DAC-45E8-9C92-FE157E7EC467}" srcOrd="1" destOrd="0" presId="urn:microsoft.com/office/officeart/2005/8/layout/chevron2"/>
    <dgm:cxn modelId="{5CE2DBD8-2EA5-4CAB-8E2C-14B7F63583CA}" type="presParOf" srcId="{C8AD890F-A8AC-4638-9A1B-009EB949D02D}" destId="{092BF52F-78BB-4E63-92F5-62B0F2D0BFDD}" srcOrd="3" destOrd="0" presId="urn:microsoft.com/office/officeart/2005/8/layout/chevron2"/>
    <dgm:cxn modelId="{988E3045-1EA4-4599-9C7D-9DC3EB69A596}" type="presParOf" srcId="{C8AD890F-A8AC-4638-9A1B-009EB949D02D}" destId="{BE37F027-3228-4FCC-95BB-4F6A0AF18953}" srcOrd="4" destOrd="0" presId="urn:microsoft.com/office/officeart/2005/8/layout/chevron2"/>
    <dgm:cxn modelId="{5D5BD02A-F0F8-4988-A04D-7938E2CC403A}" type="presParOf" srcId="{BE37F027-3228-4FCC-95BB-4F6A0AF18953}" destId="{2BC69311-3955-44C2-810A-44A4AF418972}" srcOrd="0" destOrd="0" presId="urn:microsoft.com/office/officeart/2005/8/layout/chevron2"/>
    <dgm:cxn modelId="{BF312A66-2485-49C5-8C84-52413A23F36E}" type="presParOf" srcId="{BE37F027-3228-4FCC-95BB-4F6A0AF18953}" destId="{28239977-BD4C-489D-A955-3B201C2B1972}" srcOrd="1" destOrd="0" presId="urn:microsoft.com/office/officeart/2005/8/layout/chevron2"/>
    <dgm:cxn modelId="{799740FF-6D5B-458E-A600-91741CCA12C2}" type="presParOf" srcId="{C8AD890F-A8AC-4638-9A1B-009EB949D02D}" destId="{8E2B83CB-4FE3-47C7-90F9-F9119D4D0EA7}" srcOrd="5" destOrd="0" presId="urn:microsoft.com/office/officeart/2005/8/layout/chevron2"/>
    <dgm:cxn modelId="{FB46DA66-0F41-470D-9065-81A20F3B602D}" type="presParOf" srcId="{C8AD890F-A8AC-4638-9A1B-009EB949D02D}" destId="{7B9DA9CF-C645-4D98-A66C-29D542D07E2D}" srcOrd="6" destOrd="0" presId="urn:microsoft.com/office/officeart/2005/8/layout/chevron2"/>
    <dgm:cxn modelId="{8CF0AE6A-9008-4B9B-870F-03CEB9EB0ED5}" type="presParOf" srcId="{7B9DA9CF-C645-4D98-A66C-29D542D07E2D}" destId="{AC5672E5-7622-4B11-BF77-B7D42D9E7CAE}" srcOrd="0" destOrd="0" presId="urn:microsoft.com/office/officeart/2005/8/layout/chevron2"/>
    <dgm:cxn modelId="{A0E23E67-B128-467D-A63A-5A257FD6863A}" type="presParOf" srcId="{7B9DA9CF-C645-4D98-A66C-29D542D07E2D}" destId="{BA0E1164-1F0A-401C-8E4D-6CED21FB9B2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5626DF-13E9-4F70-8B36-DB01A48138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9B35CE-B3F4-4DA0-A636-41D0DCF7B175}">
      <dgm:prSet/>
      <dgm:spPr/>
      <dgm:t>
        <a:bodyPr/>
        <a:lstStyle/>
        <a:p>
          <a:pPr>
            <a:defRPr cap="all"/>
          </a:pPr>
          <a:r>
            <a:rPr lang="en-CA" dirty="0"/>
            <a:t>Create database</a:t>
          </a:r>
        </a:p>
        <a:p>
          <a:pPr>
            <a:defRPr cap="all"/>
          </a:pPr>
          <a:r>
            <a:rPr lang="en-CA" dirty="0"/>
            <a:t>(Download info from API) </a:t>
          </a:r>
          <a:endParaRPr lang="en-US" dirty="0"/>
        </a:p>
      </dgm:t>
    </dgm:pt>
    <dgm:pt modelId="{BFE1A1AD-4108-494C-AFB4-9FF70DD42507}" type="parTrans" cxnId="{B4B77DB6-7116-4728-B354-B49A08ADA70F}">
      <dgm:prSet/>
      <dgm:spPr/>
      <dgm:t>
        <a:bodyPr/>
        <a:lstStyle/>
        <a:p>
          <a:endParaRPr lang="en-US"/>
        </a:p>
      </dgm:t>
    </dgm:pt>
    <dgm:pt modelId="{E69ACC6E-90AD-4EB9-BDA3-BF5CBD7B559C}" type="sibTrans" cxnId="{B4B77DB6-7116-4728-B354-B49A08ADA70F}">
      <dgm:prSet/>
      <dgm:spPr/>
      <dgm:t>
        <a:bodyPr/>
        <a:lstStyle/>
        <a:p>
          <a:endParaRPr lang="en-US"/>
        </a:p>
      </dgm:t>
    </dgm:pt>
    <dgm:pt modelId="{5261B0E0-69AD-42A7-A474-BD4709A1B90E}">
      <dgm:prSet/>
      <dgm:spPr/>
      <dgm:t>
        <a:bodyPr/>
        <a:lstStyle/>
        <a:p>
          <a:pPr>
            <a:defRPr cap="all"/>
          </a:pPr>
          <a:r>
            <a:rPr lang="en-CA" dirty="0"/>
            <a:t>Limit cities</a:t>
          </a:r>
        </a:p>
        <a:p>
          <a:pPr>
            <a:defRPr cap="all"/>
          </a:pPr>
          <a:r>
            <a:rPr lang="en-US" dirty="0"/>
            <a:t>(Less cities May improve speed and discrepancies)</a:t>
          </a:r>
        </a:p>
      </dgm:t>
    </dgm:pt>
    <dgm:pt modelId="{D6DE83C3-9946-4E60-B948-932F8B148F89}" type="parTrans" cxnId="{444D8BC5-1590-4A75-A065-AA4B60E7366E}">
      <dgm:prSet/>
      <dgm:spPr/>
      <dgm:t>
        <a:bodyPr/>
        <a:lstStyle/>
        <a:p>
          <a:endParaRPr lang="en-US"/>
        </a:p>
      </dgm:t>
    </dgm:pt>
    <dgm:pt modelId="{BBB4057A-C747-41C5-8207-B1BD30E3D513}" type="sibTrans" cxnId="{444D8BC5-1590-4A75-A065-AA4B60E7366E}">
      <dgm:prSet/>
      <dgm:spPr/>
      <dgm:t>
        <a:bodyPr/>
        <a:lstStyle/>
        <a:p>
          <a:endParaRPr lang="en-US"/>
        </a:p>
      </dgm:t>
    </dgm:pt>
    <dgm:pt modelId="{97240B10-5811-4518-B7FC-5AA40B32C702}">
      <dgm:prSet/>
      <dgm:spPr/>
      <dgm:t>
        <a:bodyPr/>
        <a:lstStyle/>
        <a:p>
          <a:pPr>
            <a:defRPr cap="all"/>
          </a:pPr>
          <a:r>
            <a:rPr lang="en-CA" dirty="0"/>
            <a:t>Implement time series analysis.</a:t>
          </a:r>
        </a:p>
        <a:p>
          <a:pPr>
            <a:defRPr cap="all"/>
          </a:pPr>
          <a:r>
            <a:rPr lang="en-US" dirty="0"/>
            <a:t>(Better forecast, precise and know weather conditions)</a:t>
          </a:r>
        </a:p>
      </dgm:t>
    </dgm:pt>
    <dgm:pt modelId="{69115429-24B9-487F-AC10-071C42B8EF17}" type="parTrans" cxnId="{EB0BE3D2-3BF0-4132-AD2D-B4AB1F5A644B}">
      <dgm:prSet/>
      <dgm:spPr/>
      <dgm:t>
        <a:bodyPr/>
        <a:lstStyle/>
        <a:p>
          <a:endParaRPr lang="en-US"/>
        </a:p>
      </dgm:t>
    </dgm:pt>
    <dgm:pt modelId="{7AE0464C-F1CE-4004-90A4-0058F471FDB5}" type="sibTrans" cxnId="{EB0BE3D2-3BF0-4132-AD2D-B4AB1F5A644B}">
      <dgm:prSet/>
      <dgm:spPr/>
      <dgm:t>
        <a:bodyPr/>
        <a:lstStyle/>
        <a:p>
          <a:endParaRPr lang="en-US"/>
        </a:p>
      </dgm:t>
    </dgm:pt>
    <dgm:pt modelId="{046397C5-C74A-4987-A059-941DA63F9223}" type="pres">
      <dgm:prSet presAssocID="{E55626DF-13E9-4F70-8B36-DB01A48138A0}" presName="root" presStyleCnt="0">
        <dgm:presLayoutVars>
          <dgm:dir/>
          <dgm:resizeHandles val="exact"/>
        </dgm:presLayoutVars>
      </dgm:prSet>
      <dgm:spPr/>
    </dgm:pt>
    <dgm:pt modelId="{821F43A1-865D-4D99-96BF-288E9A1981FF}" type="pres">
      <dgm:prSet presAssocID="{8D9B35CE-B3F4-4DA0-A636-41D0DCF7B175}" presName="compNode" presStyleCnt="0"/>
      <dgm:spPr/>
    </dgm:pt>
    <dgm:pt modelId="{053C664E-FB51-4C76-8774-9641B7097512}" type="pres">
      <dgm:prSet presAssocID="{8D9B35CE-B3F4-4DA0-A636-41D0DCF7B175}" presName="iconBgRect" presStyleLbl="bgShp" presStyleIdx="0" presStyleCnt="3"/>
      <dgm:spPr/>
    </dgm:pt>
    <dgm:pt modelId="{F9CB9F4B-E480-4C06-91C7-429BF7437FC0}" type="pres">
      <dgm:prSet presAssocID="{8D9B35CE-B3F4-4DA0-A636-41D0DCF7B1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5559E1B-7144-4FFE-9603-1A01D91E570A}" type="pres">
      <dgm:prSet presAssocID="{8D9B35CE-B3F4-4DA0-A636-41D0DCF7B175}" presName="spaceRect" presStyleCnt="0"/>
      <dgm:spPr/>
    </dgm:pt>
    <dgm:pt modelId="{15911F33-7C5E-468D-961D-ECAD82CDEED2}" type="pres">
      <dgm:prSet presAssocID="{8D9B35CE-B3F4-4DA0-A636-41D0DCF7B175}" presName="textRect" presStyleLbl="revTx" presStyleIdx="0" presStyleCnt="3">
        <dgm:presLayoutVars>
          <dgm:chMax val="1"/>
          <dgm:chPref val="1"/>
        </dgm:presLayoutVars>
      </dgm:prSet>
      <dgm:spPr/>
    </dgm:pt>
    <dgm:pt modelId="{C3B5BC13-1BA4-4A0A-B33F-04981879012B}" type="pres">
      <dgm:prSet presAssocID="{E69ACC6E-90AD-4EB9-BDA3-BF5CBD7B559C}" presName="sibTrans" presStyleCnt="0"/>
      <dgm:spPr/>
    </dgm:pt>
    <dgm:pt modelId="{2104D0AB-4A99-483D-B818-CA8BDA97D02F}" type="pres">
      <dgm:prSet presAssocID="{5261B0E0-69AD-42A7-A474-BD4709A1B90E}" presName="compNode" presStyleCnt="0"/>
      <dgm:spPr/>
    </dgm:pt>
    <dgm:pt modelId="{B5C09A40-35BF-4C98-A1AD-83A6685BA5FB}" type="pres">
      <dgm:prSet presAssocID="{5261B0E0-69AD-42A7-A474-BD4709A1B90E}" presName="iconBgRect" presStyleLbl="bgShp" presStyleIdx="1" presStyleCnt="3"/>
      <dgm:spPr/>
    </dgm:pt>
    <dgm:pt modelId="{09417F1C-7B86-445C-AC04-0FFEA1FACCB2}" type="pres">
      <dgm:prSet presAssocID="{5261B0E0-69AD-42A7-A474-BD4709A1B9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C2CB2640-E313-4216-9784-8C26B9CA0827}" type="pres">
      <dgm:prSet presAssocID="{5261B0E0-69AD-42A7-A474-BD4709A1B90E}" presName="spaceRect" presStyleCnt="0"/>
      <dgm:spPr/>
    </dgm:pt>
    <dgm:pt modelId="{739B1C92-D38B-44BE-AE83-1472CFF6B97B}" type="pres">
      <dgm:prSet presAssocID="{5261B0E0-69AD-42A7-A474-BD4709A1B90E}" presName="textRect" presStyleLbl="revTx" presStyleIdx="1" presStyleCnt="3">
        <dgm:presLayoutVars>
          <dgm:chMax val="1"/>
          <dgm:chPref val="1"/>
        </dgm:presLayoutVars>
      </dgm:prSet>
      <dgm:spPr/>
    </dgm:pt>
    <dgm:pt modelId="{ADE66025-160F-401F-90E5-7FFA3E624BFA}" type="pres">
      <dgm:prSet presAssocID="{BBB4057A-C747-41C5-8207-B1BD30E3D513}" presName="sibTrans" presStyleCnt="0"/>
      <dgm:spPr/>
    </dgm:pt>
    <dgm:pt modelId="{7933F6A2-D1D9-4C3A-A1AA-EF2A1E3FE346}" type="pres">
      <dgm:prSet presAssocID="{97240B10-5811-4518-B7FC-5AA40B32C702}" presName="compNode" presStyleCnt="0"/>
      <dgm:spPr/>
    </dgm:pt>
    <dgm:pt modelId="{4A285BBF-BA1D-4416-B7A5-574F69DB4393}" type="pres">
      <dgm:prSet presAssocID="{97240B10-5811-4518-B7FC-5AA40B32C702}" presName="iconBgRect" presStyleLbl="bgShp" presStyleIdx="2" presStyleCnt="3"/>
      <dgm:spPr/>
    </dgm:pt>
    <dgm:pt modelId="{4095DB55-260F-46E1-B14F-BC0B75519D48}" type="pres">
      <dgm:prSet presAssocID="{97240B10-5811-4518-B7FC-5AA40B32C7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B4518B1-0C0B-461F-B4DE-4DB71F07B81F}" type="pres">
      <dgm:prSet presAssocID="{97240B10-5811-4518-B7FC-5AA40B32C702}" presName="spaceRect" presStyleCnt="0"/>
      <dgm:spPr/>
    </dgm:pt>
    <dgm:pt modelId="{DF9A6360-C8D8-4595-BE9B-C4B5ECCDD000}" type="pres">
      <dgm:prSet presAssocID="{97240B10-5811-4518-B7FC-5AA40B32C702}" presName="textRect" presStyleLbl="revTx" presStyleIdx="2" presStyleCnt="3">
        <dgm:presLayoutVars>
          <dgm:chMax val="1"/>
          <dgm:chPref val="1"/>
        </dgm:presLayoutVars>
      </dgm:prSet>
      <dgm:spPr/>
    </dgm:pt>
  </dgm:ptLst>
  <dgm:cxnLst>
    <dgm:cxn modelId="{C0958C08-4851-4066-BDA2-6FCD14E0108E}" type="presOf" srcId="{97240B10-5811-4518-B7FC-5AA40B32C702}" destId="{DF9A6360-C8D8-4595-BE9B-C4B5ECCDD000}" srcOrd="0" destOrd="0" presId="urn:microsoft.com/office/officeart/2018/5/layout/IconCircleLabelList"/>
    <dgm:cxn modelId="{6F28B749-598B-4F17-B19D-54F697AAA7DF}" type="presOf" srcId="{5261B0E0-69AD-42A7-A474-BD4709A1B90E}" destId="{739B1C92-D38B-44BE-AE83-1472CFF6B97B}" srcOrd="0" destOrd="0" presId="urn:microsoft.com/office/officeart/2018/5/layout/IconCircleLabelList"/>
    <dgm:cxn modelId="{B716317E-6655-485D-AD98-B2C7A58F7184}" type="presOf" srcId="{8D9B35CE-B3F4-4DA0-A636-41D0DCF7B175}" destId="{15911F33-7C5E-468D-961D-ECAD82CDEED2}" srcOrd="0" destOrd="0" presId="urn:microsoft.com/office/officeart/2018/5/layout/IconCircleLabelList"/>
    <dgm:cxn modelId="{B4B77DB6-7116-4728-B354-B49A08ADA70F}" srcId="{E55626DF-13E9-4F70-8B36-DB01A48138A0}" destId="{8D9B35CE-B3F4-4DA0-A636-41D0DCF7B175}" srcOrd="0" destOrd="0" parTransId="{BFE1A1AD-4108-494C-AFB4-9FF70DD42507}" sibTransId="{E69ACC6E-90AD-4EB9-BDA3-BF5CBD7B559C}"/>
    <dgm:cxn modelId="{444D8BC5-1590-4A75-A065-AA4B60E7366E}" srcId="{E55626DF-13E9-4F70-8B36-DB01A48138A0}" destId="{5261B0E0-69AD-42A7-A474-BD4709A1B90E}" srcOrd="1" destOrd="0" parTransId="{D6DE83C3-9946-4E60-B948-932F8B148F89}" sibTransId="{BBB4057A-C747-41C5-8207-B1BD30E3D513}"/>
    <dgm:cxn modelId="{EB0BE3D2-3BF0-4132-AD2D-B4AB1F5A644B}" srcId="{E55626DF-13E9-4F70-8B36-DB01A48138A0}" destId="{97240B10-5811-4518-B7FC-5AA40B32C702}" srcOrd="2" destOrd="0" parTransId="{69115429-24B9-487F-AC10-071C42B8EF17}" sibTransId="{7AE0464C-F1CE-4004-90A4-0058F471FDB5}"/>
    <dgm:cxn modelId="{A6D65FEC-5437-48BD-9FEC-989FCE42FB43}" type="presOf" srcId="{E55626DF-13E9-4F70-8B36-DB01A48138A0}" destId="{046397C5-C74A-4987-A059-941DA63F9223}" srcOrd="0" destOrd="0" presId="urn:microsoft.com/office/officeart/2018/5/layout/IconCircleLabelList"/>
    <dgm:cxn modelId="{B3EC8BC8-0F7B-4B8B-9366-321A7AAB3333}" type="presParOf" srcId="{046397C5-C74A-4987-A059-941DA63F9223}" destId="{821F43A1-865D-4D99-96BF-288E9A1981FF}" srcOrd="0" destOrd="0" presId="urn:microsoft.com/office/officeart/2018/5/layout/IconCircleLabelList"/>
    <dgm:cxn modelId="{DE376068-2CBE-42F9-A68C-EE3AFA9B3EB6}" type="presParOf" srcId="{821F43A1-865D-4D99-96BF-288E9A1981FF}" destId="{053C664E-FB51-4C76-8774-9641B7097512}" srcOrd="0" destOrd="0" presId="urn:microsoft.com/office/officeart/2018/5/layout/IconCircleLabelList"/>
    <dgm:cxn modelId="{6F974371-3C6F-4B56-B0CB-AC220BD42F1E}" type="presParOf" srcId="{821F43A1-865D-4D99-96BF-288E9A1981FF}" destId="{F9CB9F4B-E480-4C06-91C7-429BF7437FC0}" srcOrd="1" destOrd="0" presId="urn:microsoft.com/office/officeart/2018/5/layout/IconCircleLabelList"/>
    <dgm:cxn modelId="{CDFF8F28-F724-4B52-8C52-A8351F19D121}" type="presParOf" srcId="{821F43A1-865D-4D99-96BF-288E9A1981FF}" destId="{95559E1B-7144-4FFE-9603-1A01D91E570A}" srcOrd="2" destOrd="0" presId="urn:microsoft.com/office/officeart/2018/5/layout/IconCircleLabelList"/>
    <dgm:cxn modelId="{3C46600E-81EA-44D8-9451-ED974CCDE8F8}" type="presParOf" srcId="{821F43A1-865D-4D99-96BF-288E9A1981FF}" destId="{15911F33-7C5E-468D-961D-ECAD82CDEED2}" srcOrd="3" destOrd="0" presId="urn:microsoft.com/office/officeart/2018/5/layout/IconCircleLabelList"/>
    <dgm:cxn modelId="{B0704DCB-ED57-419A-A011-1C34795B81FC}" type="presParOf" srcId="{046397C5-C74A-4987-A059-941DA63F9223}" destId="{C3B5BC13-1BA4-4A0A-B33F-04981879012B}" srcOrd="1" destOrd="0" presId="urn:microsoft.com/office/officeart/2018/5/layout/IconCircleLabelList"/>
    <dgm:cxn modelId="{DDE0097C-058D-42AA-BDEF-58A3FF3412CF}" type="presParOf" srcId="{046397C5-C74A-4987-A059-941DA63F9223}" destId="{2104D0AB-4A99-483D-B818-CA8BDA97D02F}" srcOrd="2" destOrd="0" presId="urn:microsoft.com/office/officeart/2018/5/layout/IconCircleLabelList"/>
    <dgm:cxn modelId="{7637FABB-4757-4116-B30E-FC5528ADA6C0}" type="presParOf" srcId="{2104D0AB-4A99-483D-B818-CA8BDA97D02F}" destId="{B5C09A40-35BF-4C98-A1AD-83A6685BA5FB}" srcOrd="0" destOrd="0" presId="urn:microsoft.com/office/officeart/2018/5/layout/IconCircleLabelList"/>
    <dgm:cxn modelId="{E9F3C96B-F8AC-49F9-A6BF-ECF77CDDB6A3}" type="presParOf" srcId="{2104D0AB-4A99-483D-B818-CA8BDA97D02F}" destId="{09417F1C-7B86-445C-AC04-0FFEA1FACCB2}" srcOrd="1" destOrd="0" presId="urn:microsoft.com/office/officeart/2018/5/layout/IconCircleLabelList"/>
    <dgm:cxn modelId="{1E5181D5-91DC-45E8-962A-DE9DA5A0D872}" type="presParOf" srcId="{2104D0AB-4A99-483D-B818-CA8BDA97D02F}" destId="{C2CB2640-E313-4216-9784-8C26B9CA0827}" srcOrd="2" destOrd="0" presId="urn:microsoft.com/office/officeart/2018/5/layout/IconCircleLabelList"/>
    <dgm:cxn modelId="{DA87E723-A250-4F95-B289-0A9856F6798D}" type="presParOf" srcId="{2104D0AB-4A99-483D-B818-CA8BDA97D02F}" destId="{739B1C92-D38B-44BE-AE83-1472CFF6B97B}" srcOrd="3" destOrd="0" presId="urn:microsoft.com/office/officeart/2018/5/layout/IconCircleLabelList"/>
    <dgm:cxn modelId="{E3453A1C-7A73-4C2D-B419-AEB8EB7753AC}" type="presParOf" srcId="{046397C5-C74A-4987-A059-941DA63F9223}" destId="{ADE66025-160F-401F-90E5-7FFA3E624BFA}" srcOrd="3" destOrd="0" presId="urn:microsoft.com/office/officeart/2018/5/layout/IconCircleLabelList"/>
    <dgm:cxn modelId="{9A115FCC-2456-436B-8AC0-58F536C7C711}" type="presParOf" srcId="{046397C5-C74A-4987-A059-941DA63F9223}" destId="{7933F6A2-D1D9-4C3A-A1AA-EF2A1E3FE346}" srcOrd="4" destOrd="0" presId="urn:microsoft.com/office/officeart/2018/5/layout/IconCircleLabelList"/>
    <dgm:cxn modelId="{B5E830E1-1687-453E-ADB3-12C3A1BDF536}" type="presParOf" srcId="{7933F6A2-D1D9-4C3A-A1AA-EF2A1E3FE346}" destId="{4A285BBF-BA1D-4416-B7A5-574F69DB4393}" srcOrd="0" destOrd="0" presId="urn:microsoft.com/office/officeart/2018/5/layout/IconCircleLabelList"/>
    <dgm:cxn modelId="{0256E522-CAFB-4BA8-8D94-B9C7E95BB950}" type="presParOf" srcId="{7933F6A2-D1D9-4C3A-A1AA-EF2A1E3FE346}" destId="{4095DB55-260F-46E1-B14F-BC0B75519D48}" srcOrd="1" destOrd="0" presId="urn:microsoft.com/office/officeart/2018/5/layout/IconCircleLabelList"/>
    <dgm:cxn modelId="{42E93D08-B411-4FAA-852D-6DC0F0FF7B00}" type="presParOf" srcId="{7933F6A2-D1D9-4C3A-A1AA-EF2A1E3FE346}" destId="{4B4518B1-0C0B-461F-B4DE-4DB71F07B81F}" srcOrd="2" destOrd="0" presId="urn:microsoft.com/office/officeart/2018/5/layout/IconCircleLabelList"/>
    <dgm:cxn modelId="{8D2C8EC2-C7D7-43A2-AFD5-D6BD4DD51DC7}" type="presParOf" srcId="{7933F6A2-D1D9-4C3A-A1AA-EF2A1E3FE346}" destId="{DF9A6360-C8D8-4595-BE9B-C4B5ECCDD00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AEF1A-ED38-49E6-B843-47EB7550201A}">
      <dsp:nvSpPr>
        <dsp:cNvPr id="0" name=""/>
        <dsp:cNvSpPr/>
      </dsp:nvSpPr>
      <dsp:spPr>
        <a:xfrm rot="5400000">
          <a:off x="-135907" y="136989"/>
          <a:ext cx="906049" cy="634234"/>
        </a:xfrm>
        <a:prstGeom prst="chevron">
          <a:avLst/>
        </a:prstGeom>
        <a:solidFill>
          <a:schemeClr val="accent2">
            <a:shade val="8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CA" sz="600" kern="1200" dirty="0"/>
            <a:t>Historical Data Collection</a:t>
          </a:r>
        </a:p>
      </dsp:txBody>
      <dsp:txXfrm rot="-5400000">
        <a:off x="1" y="318198"/>
        <a:ext cx="634234" cy="271815"/>
      </dsp:txXfrm>
    </dsp:sp>
    <dsp:sp modelId="{4264EC43-02BB-47F1-92F9-79BB3033BEE6}">
      <dsp:nvSpPr>
        <dsp:cNvPr id="0" name=""/>
        <dsp:cNvSpPr/>
      </dsp:nvSpPr>
      <dsp:spPr>
        <a:xfrm rot="5400000">
          <a:off x="2756707" y="-2121390"/>
          <a:ext cx="588932" cy="4833877"/>
        </a:xfrm>
        <a:prstGeom prst="round2SameRect">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t>App collects past temperature data using historical </a:t>
          </a:r>
          <a:r>
            <a:rPr lang="en-CA" sz="1600" kern="1200" dirty="0" err="1"/>
            <a:t>wather</a:t>
          </a:r>
          <a:r>
            <a:rPr lang="en-CA" sz="1600" kern="1200" dirty="0"/>
            <a:t> API</a:t>
          </a:r>
        </a:p>
      </dsp:txBody>
      <dsp:txXfrm rot="-5400000">
        <a:off x="634235" y="29831"/>
        <a:ext cx="4805128" cy="531434"/>
      </dsp:txXfrm>
    </dsp:sp>
    <dsp:sp modelId="{193FD1D5-D179-4308-83E2-F5C09D7C3800}">
      <dsp:nvSpPr>
        <dsp:cNvPr id="0" name=""/>
        <dsp:cNvSpPr/>
      </dsp:nvSpPr>
      <dsp:spPr>
        <a:xfrm rot="5400000">
          <a:off x="-135907" y="889762"/>
          <a:ext cx="906049" cy="634234"/>
        </a:xfrm>
        <a:prstGeom prst="chevron">
          <a:avLst/>
        </a:prstGeom>
        <a:solidFill>
          <a:schemeClr val="accent2">
            <a:shade val="80000"/>
            <a:hueOff val="62976"/>
            <a:satOff val="-17082"/>
            <a:lumOff val="12178"/>
            <a:alphaOff val="0"/>
          </a:schemeClr>
        </a:solidFill>
        <a:ln w="19050" cap="flat" cmpd="sng" algn="ctr">
          <a:solidFill>
            <a:schemeClr val="accent2">
              <a:shade val="80000"/>
              <a:hueOff val="62976"/>
              <a:satOff val="-17082"/>
              <a:lumOff val="121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CA" sz="600" kern="1200" dirty="0"/>
            <a:t>Data Structure with NumPy</a:t>
          </a:r>
        </a:p>
      </dsp:txBody>
      <dsp:txXfrm rot="-5400000">
        <a:off x="1" y="1070971"/>
        <a:ext cx="634234" cy="271815"/>
      </dsp:txXfrm>
    </dsp:sp>
    <dsp:sp modelId="{80653E12-7DAC-45E8-9C92-FE157E7EC467}">
      <dsp:nvSpPr>
        <dsp:cNvPr id="0" name=""/>
        <dsp:cNvSpPr/>
      </dsp:nvSpPr>
      <dsp:spPr>
        <a:xfrm rot="5400000">
          <a:off x="2756707" y="-1368617"/>
          <a:ext cx="588932" cy="4833877"/>
        </a:xfrm>
        <a:prstGeom prst="round2SameRect">
          <a:avLst/>
        </a:prstGeom>
        <a:solidFill>
          <a:schemeClr val="lt1">
            <a:alpha val="90000"/>
            <a:hueOff val="0"/>
            <a:satOff val="0"/>
            <a:lumOff val="0"/>
            <a:alphaOff val="0"/>
          </a:schemeClr>
        </a:solidFill>
        <a:ln w="19050" cap="flat" cmpd="sng" algn="ctr">
          <a:solidFill>
            <a:schemeClr val="accent2">
              <a:shade val="80000"/>
              <a:hueOff val="62976"/>
              <a:satOff val="-17082"/>
              <a:lumOff val="121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err="1"/>
            <a:t>Numpy</a:t>
          </a:r>
          <a:r>
            <a:rPr lang="en-CA" sz="1600" kern="1200" dirty="0"/>
            <a:t> arrays the collected data for analysis</a:t>
          </a:r>
        </a:p>
      </dsp:txBody>
      <dsp:txXfrm rot="-5400000">
        <a:off x="634235" y="782604"/>
        <a:ext cx="4805128" cy="531434"/>
      </dsp:txXfrm>
    </dsp:sp>
    <dsp:sp modelId="{2BC69311-3955-44C2-810A-44A4AF418972}">
      <dsp:nvSpPr>
        <dsp:cNvPr id="0" name=""/>
        <dsp:cNvSpPr/>
      </dsp:nvSpPr>
      <dsp:spPr>
        <a:xfrm rot="5400000">
          <a:off x="-135907" y="1642536"/>
          <a:ext cx="906049" cy="634234"/>
        </a:xfrm>
        <a:prstGeom prst="chevron">
          <a:avLst/>
        </a:prstGeom>
        <a:solidFill>
          <a:schemeClr val="accent2">
            <a:shade val="80000"/>
            <a:hueOff val="125953"/>
            <a:satOff val="-34163"/>
            <a:lumOff val="24355"/>
            <a:alphaOff val="0"/>
          </a:schemeClr>
        </a:solidFill>
        <a:ln w="19050" cap="flat" cmpd="sng" algn="ctr">
          <a:solidFill>
            <a:schemeClr val="accent2">
              <a:shade val="80000"/>
              <a:hueOff val="125953"/>
              <a:satOff val="-34163"/>
              <a:lumOff val="243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CA" sz="600" kern="1200" dirty="0"/>
            <a:t>Modeling with </a:t>
          </a:r>
          <a:r>
            <a:rPr lang="en-CA" sz="600" kern="1200" dirty="0" err="1"/>
            <a:t>LinearRegression</a:t>
          </a:r>
          <a:endParaRPr lang="en-CA" sz="600" kern="1200" dirty="0"/>
        </a:p>
      </dsp:txBody>
      <dsp:txXfrm rot="-5400000">
        <a:off x="1" y="1823745"/>
        <a:ext cx="634234" cy="271815"/>
      </dsp:txXfrm>
    </dsp:sp>
    <dsp:sp modelId="{28239977-BD4C-489D-A955-3B201C2B1972}">
      <dsp:nvSpPr>
        <dsp:cNvPr id="0" name=""/>
        <dsp:cNvSpPr/>
      </dsp:nvSpPr>
      <dsp:spPr>
        <a:xfrm rot="5400000">
          <a:off x="2756707" y="-615843"/>
          <a:ext cx="588932" cy="4833877"/>
        </a:xfrm>
        <a:prstGeom prst="round2SameRect">
          <a:avLst/>
        </a:prstGeom>
        <a:solidFill>
          <a:schemeClr val="lt1">
            <a:alpha val="90000"/>
            <a:hueOff val="0"/>
            <a:satOff val="0"/>
            <a:lumOff val="0"/>
            <a:alphaOff val="0"/>
          </a:schemeClr>
        </a:solidFill>
        <a:ln w="19050" cap="flat" cmpd="sng" algn="ctr">
          <a:solidFill>
            <a:schemeClr val="accent2">
              <a:shade val="80000"/>
              <a:hueOff val="125953"/>
              <a:satOff val="-34163"/>
              <a:lumOff val="243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t>Model identifies the temperature trends </a:t>
          </a:r>
        </a:p>
      </dsp:txBody>
      <dsp:txXfrm rot="-5400000">
        <a:off x="634235" y="1535378"/>
        <a:ext cx="4805128" cy="531434"/>
      </dsp:txXfrm>
    </dsp:sp>
    <dsp:sp modelId="{AC5672E5-7622-4B11-BF77-B7D42D9E7CAE}">
      <dsp:nvSpPr>
        <dsp:cNvPr id="0" name=""/>
        <dsp:cNvSpPr/>
      </dsp:nvSpPr>
      <dsp:spPr>
        <a:xfrm rot="5400000">
          <a:off x="-135907" y="2395310"/>
          <a:ext cx="906049" cy="634234"/>
        </a:xfrm>
        <a:prstGeom prst="chevron">
          <a:avLst/>
        </a:prstGeom>
        <a:solidFill>
          <a:schemeClr val="accent2">
            <a:shade val="80000"/>
            <a:hueOff val="188929"/>
            <a:satOff val="-51245"/>
            <a:lumOff val="36533"/>
            <a:alphaOff val="0"/>
          </a:schemeClr>
        </a:solidFill>
        <a:ln w="19050" cap="flat" cmpd="sng" algn="ctr">
          <a:solidFill>
            <a:schemeClr val="accent2">
              <a:shade val="80000"/>
              <a:hueOff val="188929"/>
              <a:satOff val="-51245"/>
              <a:lumOff val="365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CA" sz="600" kern="1200" dirty="0"/>
            <a:t>Predict future temperatures</a:t>
          </a:r>
        </a:p>
      </dsp:txBody>
      <dsp:txXfrm rot="-5400000">
        <a:off x="1" y="2576519"/>
        <a:ext cx="634234" cy="271815"/>
      </dsp:txXfrm>
    </dsp:sp>
    <dsp:sp modelId="{BA0E1164-1F0A-401C-8E4D-6CED21FB9B2B}">
      <dsp:nvSpPr>
        <dsp:cNvPr id="0" name=""/>
        <dsp:cNvSpPr/>
      </dsp:nvSpPr>
      <dsp:spPr>
        <a:xfrm rot="5400000">
          <a:off x="2756707" y="136930"/>
          <a:ext cx="588932" cy="4833877"/>
        </a:xfrm>
        <a:prstGeom prst="round2SameRect">
          <a:avLst/>
        </a:prstGeom>
        <a:solidFill>
          <a:schemeClr val="lt1">
            <a:alpha val="90000"/>
            <a:hueOff val="0"/>
            <a:satOff val="0"/>
            <a:lumOff val="0"/>
            <a:alphaOff val="0"/>
          </a:schemeClr>
        </a:solidFill>
        <a:ln w="19050" cap="flat" cmpd="sng" algn="ctr">
          <a:solidFill>
            <a:schemeClr val="accent2">
              <a:shade val="80000"/>
              <a:hueOff val="188929"/>
              <a:satOff val="-51245"/>
              <a:lumOff val="365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CA" sz="1600" kern="1200" dirty="0"/>
            <a:t>Based on model used, app predicts the upcoming 5 day’s temperatures, adding value to the app.</a:t>
          </a:r>
        </a:p>
      </dsp:txBody>
      <dsp:txXfrm rot="-5400000">
        <a:off x="634235" y="2288152"/>
        <a:ext cx="4805128" cy="531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664E-FB51-4C76-8774-9641B7097512}">
      <dsp:nvSpPr>
        <dsp:cNvPr id="0" name=""/>
        <dsp:cNvSpPr/>
      </dsp:nvSpPr>
      <dsp:spPr>
        <a:xfrm>
          <a:off x="666724" y="196068"/>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B9F4B-E480-4C06-91C7-429BF7437FC0}">
      <dsp:nvSpPr>
        <dsp:cNvPr id="0" name=""/>
        <dsp:cNvSpPr/>
      </dsp:nvSpPr>
      <dsp:spPr>
        <a:xfrm>
          <a:off x="1098162" y="62750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11F33-7C5E-468D-961D-ECAD82CDEED2}">
      <dsp:nvSpPr>
        <dsp:cNvPr id="0" name=""/>
        <dsp:cNvSpPr/>
      </dsp:nvSpPr>
      <dsp:spPr>
        <a:xfrm>
          <a:off x="19568"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CA" sz="1500" kern="1200" dirty="0"/>
            <a:t>Create database</a:t>
          </a:r>
        </a:p>
        <a:p>
          <a:pPr marL="0" lvl="0" indent="0" algn="ctr" defTabSz="666750">
            <a:lnSpc>
              <a:spcPct val="90000"/>
            </a:lnSpc>
            <a:spcBef>
              <a:spcPct val="0"/>
            </a:spcBef>
            <a:spcAft>
              <a:spcPct val="35000"/>
            </a:spcAft>
            <a:buNone/>
            <a:defRPr cap="all"/>
          </a:pPr>
          <a:r>
            <a:rPr lang="en-CA" sz="1500" kern="1200" dirty="0"/>
            <a:t>(Download info from API) </a:t>
          </a:r>
          <a:endParaRPr lang="en-US" sz="1500" kern="1200" dirty="0"/>
        </a:p>
      </dsp:txBody>
      <dsp:txXfrm>
        <a:off x="19568" y="2851069"/>
        <a:ext cx="3318750" cy="720000"/>
      </dsp:txXfrm>
    </dsp:sp>
    <dsp:sp modelId="{B5C09A40-35BF-4C98-A1AD-83A6685BA5FB}">
      <dsp:nvSpPr>
        <dsp:cNvPr id="0" name=""/>
        <dsp:cNvSpPr/>
      </dsp:nvSpPr>
      <dsp:spPr>
        <a:xfrm>
          <a:off x="4566256" y="196068"/>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17F1C-7B86-445C-AC04-0FFEA1FACCB2}">
      <dsp:nvSpPr>
        <dsp:cNvPr id="0" name=""/>
        <dsp:cNvSpPr/>
      </dsp:nvSpPr>
      <dsp:spPr>
        <a:xfrm>
          <a:off x="4997693" y="627506"/>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B1C92-D38B-44BE-AE83-1472CFF6B97B}">
      <dsp:nvSpPr>
        <dsp:cNvPr id="0" name=""/>
        <dsp:cNvSpPr/>
      </dsp:nvSpPr>
      <dsp:spPr>
        <a:xfrm>
          <a:off x="3919100"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CA" sz="1500" kern="1200" dirty="0"/>
            <a:t>Limit cities</a:t>
          </a:r>
        </a:p>
        <a:p>
          <a:pPr marL="0" lvl="0" indent="0" algn="ctr" defTabSz="666750">
            <a:lnSpc>
              <a:spcPct val="90000"/>
            </a:lnSpc>
            <a:spcBef>
              <a:spcPct val="0"/>
            </a:spcBef>
            <a:spcAft>
              <a:spcPct val="35000"/>
            </a:spcAft>
            <a:buNone/>
            <a:defRPr cap="all"/>
          </a:pPr>
          <a:r>
            <a:rPr lang="en-US" sz="1500" kern="1200" dirty="0"/>
            <a:t>(Less cities May improve speed and discrepancies)</a:t>
          </a:r>
        </a:p>
      </dsp:txBody>
      <dsp:txXfrm>
        <a:off x="3919100" y="2851069"/>
        <a:ext cx="3318750" cy="720000"/>
      </dsp:txXfrm>
    </dsp:sp>
    <dsp:sp modelId="{4A285BBF-BA1D-4416-B7A5-574F69DB4393}">
      <dsp:nvSpPr>
        <dsp:cNvPr id="0" name=""/>
        <dsp:cNvSpPr/>
      </dsp:nvSpPr>
      <dsp:spPr>
        <a:xfrm>
          <a:off x="8465787" y="196068"/>
          <a:ext cx="2024437" cy="2024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5DB55-260F-46E1-B14F-BC0B75519D48}">
      <dsp:nvSpPr>
        <dsp:cNvPr id="0" name=""/>
        <dsp:cNvSpPr/>
      </dsp:nvSpPr>
      <dsp:spPr>
        <a:xfrm>
          <a:off x="8897225" y="627506"/>
          <a:ext cx="1161562" cy="1161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9A6360-C8D8-4595-BE9B-C4B5ECCDD000}">
      <dsp:nvSpPr>
        <dsp:cNvPr id="0" name=""/>
        <dsp:cNvSpPr/>
      </dsp:nvSpPr>
      <dsp:spPr>
        <a:xfrm>
          <a:off x="7818631"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CA" sz="1500" kern="1200" dirty="0"/>
            <a:t>Implement time series analysis.</a:t>
          </a:r>
        </a:p>
        <a:p>
          <a:pPr marL="0" lvl="0" indent="0" algn="ctr" defTabSz="666750">
            <a:lnSpc>
              <a:spcPct val="90000"/>
            </a:lnSpc>
            <a:spcBef>
              <a:spcPct val="0"/>
            </a:spcBef>
            <a:spcAft>
              <a:spcPct val="35000"/>
            </a:spcAft>
            <a:buNone/>
            <a:defRPr cap="all"/>
          </a:pPr>
          <a:r>
            <a:rPr lang="en-US" sz="1500" kern="1200" dirty="0"/>
            <a:t>(Better forecast, precise and know weather conditions)</a:t>
          </a:r>
        </a:p>
      </dsp:txBody>
      <dsp:txXfrm>
        <a:off x="7818631" y="2851069"/>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442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9083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46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593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31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4810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306957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46824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2324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019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12/1/2025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69199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12/1/2025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6356969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Graph on document with pen">
            <a:extLst>
              <a:ext uri="{FF2B5EF4-FFF2-40B4-BE49-F238E27FC236}">
                <a16:creationId xmlns:a16="http://schemas.microsoft.com/office/drawing/2014/main" id="{B339A8B5-BD04-1378-323B-71C4A54D217E}"/>
              </a:ext>
            </a:extLst>
          </p:cNvPr>
          <p:cNvPicPr>
            <a:picLocks noChangeAspect="1"/>
          </p:cNvPicPr>
          <p:nvPr/>
        </p:nvPicPr>
        <p:blipFill>
          <a:blip r:embed="rId2"/>
          <a:srcRect t="4442" b="11289"/>
          <a:stretch>
            <a:fillRect/>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73EE16B-C1E7-5FD0-1F5E-8ECC7F3B0727}"/>
              </a:ext>
            </a:extLst>
          </p:cNvPr>
          <p:cNvSpPr>
            <a:spLocks noGrp="1"/>
          </p:cNvSpPr>
          <p:nvPr>
            <p:ph type="ctrTitle"/>
          </p:nvPr>
        </p:nvSpPr>
        <p:spPr>
          <a:xfrm>
            <a:off x="438910" y="978408"/>
            <a:ext cx="4795819" cy="3969960"/>
          </a:xfrm>
        </p:spPr>
        <p:txBody>
          <a:bodyPr anchor="t">
            <a:normAutofit/>
          </a:bodyPr>
          <a:lstStyle/>
          <a:p>
            <a:pPr>
              <a:lnSpc>
                <a:spcPct val="90000"/>
              </a:lnSpc>
            </a:pPr>
            <a:r>
              <a:rPr lang="en-US" sz="6600"/>
              <a:t>Weather Forecasting with Data Analysis</a:t>
            </a:r>
            <a:endParaRPr lang="en-CA" sz="6600"/>
          </a:p>
        </p:txBody>
      </p:sp>
      <p:sp>
        <p:nvSpPr>
          <p:cNvPr id="3" name="Subtitle 2">
            <a:extLst>
              <a:ext uri="{FF2B5EF4-FFF2-40B4-BE49-F238E27FC236}">
                <a16:creationId xmlns:a16="http://schemas.microsoft.com/office/drawing/2014/main" id="{22AD8A50-FE9D-B8BC-0547-CFF1A5166560}"/>
              </a:ext>
            </a:extLst>
          </p:cNvPr>
          <p:cNvSpPr>
            <a:spLocks noGrp="1"/>
          </p:cNvSpPr>
          <p:nvPr>
            <p:ph type="subTitle" idx="1"/>
          </p:nvPr>
        </p:nvSpPr>
        <p:spPr>
          <a:xfrm>
            <a:off x="438910" y="4948369"/>
            <a:ext cx="4381634" cy="1157436"/>
          </a:xfrm>
        </p:spPr>
        <p:txBody>
          <a:bodyPr anchor="b">
            <a:normAutofit/>
          </a:bodyPr>
          <a:lstStyle/>
          <a:p>
            <a:r>
              <a:rPr lang="en-CA" sz="2400"/>
              <a:t>By Dante Lozano Perez</a:t>
            </a:r>
          </a:p>
        </p:txBody>
      </p:sp>
      <p:sp>
        <p:nvSpPr>
          <p:cNvPr id="13" name="Rectangle 12">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76961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99A2-00F8-1809-1B96-FEF713B50FDE}"/>
              </a:ext>
            </a:extLst>
          </p:cNvPr>
          <p:cNvSpPr>
            <a:spLocks noGrp="1"/>
          </p:cNvSpPr>
          <p:nvPr>
            <p:ph type="title"/>
          </p:nvPr>
        </p:nvSpPr>
        <p:spPr/>
        <p:txBody>
          <a:bodyPr/>
          <a:lstStyle/>
          <a:p>
            <a:r>
              <a:rPr lang="en-CA" dirty="0"/>
              <a:t>Weather App	</a:t>
            </a:r>
          </a:p>
        </p:txBody>
      </p:sp>
      <p:sp>
        <p:nvSpPr>
          <p:cNvPr id="3" name="Content Placeholder 2">
            <a:extLst>
              <a:ext uri="{FF2B5EF4-FFF2-40B4-BE49-F238E27FC236}">
                <a16:creationId xmlns:a16="http://schemas.microsoft.com/office/drawing/2014/main" id="{F076E4C5-4B3B-01FA-6704-66972E74EAD1}"/>
              </a:ext>
            </a:extLst>
          </p:cNvPr>
          <p:cNvSpPr>
            <a:spLocks noGrp="1"/>
          </p:cNvSpPr>
          <p:nvPr>
            <p:ph idx="1"/>
          </p:nvPr>
        </p:nvSpPr>
        <p:spPr/>
        <p:txBody>
          <a:bodyPr/>
          <a:lstStyle/>
          <a:p>
            <a:r>
              <a:rPr lang="en-CA" dirty="0"/>
              <a:t>App has been developed using a python library called PyQt6 for a easy and visually responsive interface. Project integrates standard libraries to deliver a easy and practical weather experience</a:t>
            </a:r>
          </a:p>
          <a:p>
            <a:pPr lvl="1"/>
            <a:r>
              <a:rPr lang="en-CA" dirty="0"/>
              <a:t>PyQt6 Created a user interface</a:t>
            </a:r>
          </a:p>
          <a:p>
            <a:pPr lvl="1"/>
            <a:r>
              <a:rPr lang="en-CA" dirty="0"/>
              <a:t>Requests facilitating fetching real-time weather data from OpenWeather API</a:t>
            </a:r>
          </a:p>
          <a:p>
            <a:pPr lvl="1"/>
            <a:r>
              <a:rPr lang="en-CA" dirty="0"/>
              <a:t>Date Time and </a:t>
            </a:r>
            <a:r>
              <a:rPr lang="en-CA" dirty="0" err="1"/>
              <a:t>Timedelta</a:t>
            </a:r>
            <a:r>
              <a:rPr lang="en-CA" dirty="0"/>
              <a:t>: Manage precise date and time calculations</a:t>
            </a:r>
          </a:p>
          <a:p>
            <a:pPr lvl="1"/>
            <a:r>
              <a:rPr lang="en-CA" dirty="0" err="1"/>
              <a:t>Numpy</a:t>
            </a:r>
            <a:r>
              <a:rPr lang="en-CA" dirty="0"/>
              <a:t> and </a:t>
            </a:r>
            <a:r>
              <a:rPr lang="en-CA" dirty="0" err="1"/>
              <a:t>LinearRegression</a:t>
            </a:r>
            <a:r>
              <a:rPr lang="en-CA" dirty="0"/>
              <a:t> : providing the use of linear regression to predict the future weather trends</a:t>
            </a:r>
          </a:p>
          <a:p>
            <a:pPr lvl="1"/>
            <a:endParaRPr lang="en-CA" dirty="0"/>
          </a:p>
        </p:txBody>
      </p:sp>
      <p:pic>
        <p:nvPicPr>
          <p:cNvPr id="5" name="Picture 4" descr="A sun with rays in the center&#10;&#10;AI-generated content may be incorrect.">
            <a:extLst>
              <a:ext uri="{FF2B5EF4-FFF2-40B4-BE49-F238E27FC236}">
                <a16:creationId xmlns:a16="http://schemas.microsoft.com/office/drawing/2014/main" id="{4AFB517B-8C2C-64CB-C278-846640F7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125" y="762000"/>
            <a:ext cx="1562099" cy="1562099"/>
          </a:xfrm>
          <a:prstGeom prst="rect">
            <a:avLst/>
          </a:prstGeom>
        </p:spPr>
      </p:pic>
      <p:pic>
        <p:nvPicPr>
          <p:cNvPr id="7" name="Picture 6" descr="A blue and white cloud&#10;&#10;AI-generated content may be incorrect.">
            <a:extLst>
              <a:ext uri="{FF2B5EF4-FFF2-40B4-BE49-F238E27FC236}">
                <a16:creationId xmlns:a16="http://schemas.microsoft.com/office/drawing/2014/main" id="{B003ED4D-015F-C94B-4E85-B5EAAF985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575" y="762000"/>
            <a:ext cx="1581150" cy="1581150"/>
          </a:xfrm>
          <a:prstGeom prst="rect">
            <a:avLst/>
          </a:prstGeom>
        </p:spPr>
      </p:pic>
    </p:spTree>
    <p:extLst>
      <p:ext uri="{BB962C8B-B14F-4D97-AF65-F5344CB8AC3E}">
        <p14:creationId xmlns:p14="http://schemas.microsoft.com/office/powerpoint/2010/main" val="107425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3DEA-6AC3-061B-5792-FDB238C7B532}"/>
              </a:ext>
            </a:extLst>
          </p:cNvPr>
          <p:cNvSpPr>
            <a:spLocks noGrp="1"/>
          </p:cNvSpPr>
          <p:nvPr>
            <p:ph type="title"/>
          </p:nvPr>
        </p:nvSpPr>
        <p:spPr/>
        <p:txBody>
          <a:bodyPr/>
          <a:lstStyle/>
          <a:p>
            <a:r>
              <a:rPr lang="en-CA" dirty="0"/>
              <a:t>API Variations</a:t>
            </a:r>
          </a:p>
        </p:txBody>
      </p:sp>
      <p:sp>
        <p:nvSpPr>
          <p:cNvPr id="3" name="Content Placeholder 2">
            <a:extLst>
              <a:ext uri="{FF2B5EF4-FFF2-40B4-BE49-F238E27FC236}">
                <a16:creationId xmlns:a16="http://schemas.microsoft.com/office/drawing/2014/main" id="{A24E21B4-C5C3-BAEB-DB69-149A708F0679}"/>
              </a:ext>
            </a:extLst>
          </p:cNvPr>
          <p:cNvSpPr>
            <a:spLocks noGrp="1"/>
          </p:cNvSpPr>
          <p:nvPr>
            <p:ph idx="1"/>
          </p:nvPr>
        </p:nvSpPr>
        <p:spPr>
          <a:xfrm>
            <a:off x="518160" y="1778508"/>
            <a:ext cx="11155680" cy="3767328"/>
          </a:xfrm>
        </p:spPr>
        <p:txBody>
          <a:bodyPr/>
          <a:lstStyle/>
          <a:p>
            <a:r>
              <a:rPr lang="en-CA" dirty="0"/>
              <a:t>Openweather has many options in their weather information, from which 3 different one’s were used in order to test and develop the use of the app. The first one presents the current weather conditions, the second one provides the current weather conditions plus 5 day precalculated forecast from API and the third one the recollection of historical data, do linear regression for the 5 most recent days and predict the upcoming 5 day forecast.</a:t>
            </a:r>
          </a:p>
        </p:txBody>
      </p:sp>
      <p:sp>
        <p:nvSpPr>
          <p:cNvPr id="4" name="Content Placeholder 2">
            <a:extLst>
              <a:ext uri="{FF2B5EF4-FFF2-40B4-BE49-F238E27FC236}">
                <a16:creationId xmlns:a16="http://schemas.microsoft.com/office/drawing/2014/main" id="{DB46DCD7-08B7-B03F-A3B7-3FFF6B7E5F39}"/>
              </a:ext>
            </a:extLst>
          </p:cNvPr>
          <p:cNvSpPr txBox="1">
            <a:spLocks/>
          </p:cNvSpPr>
          <p:nvPr/>
        </p:nvSpPr>
        <p:spPr>
          <a:xfrm>
            <a:off x="692658" y="3559303"/>
            <a:ext cx="3574542" cy="27866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 first one presents the current weather conditions.</a:t>
            </a:r>
          </a:p>
        </p:txBody>
      </p:sp>
      <p:sp>
        <p:nvSpPr>
          <p:cNvPr id="5" name="Content Placeholder 2">
            <a:extLst>
              <a:ext uri="{FF2B5EF4-FFF2-40B4-BE49-F238E27FC236}">
                <a16:creationId xmlns:a16="http://schemas.microsoft.com/office/drawing/2014/main" id="{B7F41EC9-663D-B0AD-E9F2-ABE8C1D2E652}"/>
              </a:ext>
            </a:extLst>
          </p:cNvPr>
          <p:cNvSpPr txBox="1">
            <a:spLocks/>
          </p:cNvSpPr>
          <p:nvPr/>
        </p:nvSpPr>
        <p:spPr>
          <a:xfrm>
            <a:off x="4267200" y="3559303"/>
            <a:ext cx="3574542" cy="27866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 second one provides the current weather conditions plus 5 day precalculated forecast from API.</a:t>
            </a:r>
          </a:p>
        </p:txBody>
      </p:sp>
      <p:sp>
        <p:nvSpPr>
          <p:cNvPr id="6" name="Content Placeholder 2">
            <a:extLst>
              <a:ext uri="{FF2B5EF4-FFF2-40B4-BE49-F238E27FC236}">
                <a16:creationId xmlns:a16="http://schemas.microsoft.com/office/drawing/2014/main" id="{442BCEFA-3344-5354-A7D9-B58BEE6F31B7}"/>
              </a:ext>
            </a:extLst>
          </p:cNvPr>
          <p:cNvSpPr txBox="1">
            <a:spLocks/>
          </p:cNvSpPr>
          <p:nvPr/>
        </p:nvSpPr>
        <p:spPr>
          <a:xfrm>
            <a:off x="7841742" y="3559302"/>
            <a:ext cx="3574542" cy="278663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The third one the recollection of historical data, do linear regression for the 5 most recent days and predict the upcoming 5 day forecast.</a:t>
            </a:r>
          </a:p>
        </p:txBody>
      </p:sp>
      <p:pic>
        <p:nvPicPr>
          <p:cNvPr id="8" name="Picture 7" descr="A cloud with rain drops&#10;&#10;AI-generated content may be incorrect.">
            <a:extLst>
              <a:ext uri="{FF2B5EF4-FFF2-40B4-BE49-F238E27FC236}">
                <a16:creationId xmlns:a16="http://schemas.microsoft.com/office/drawing/2014/main" id="{8621746F-A9A2-DD13-4888-73C7695EF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10" y="4952618"/>
            <a:ext cx="1562100" cy="1562100"/>
          </a:xfrm>
          <a:prstGeom prst="rect">
            <a:avLst/>
          </a:prstGeom>
        </p:spPr>
      </p:pic>
      <p:pic>
        <p:nvPicPr>
          <p:cNvPr id="10" name="Picture 9" descr="A cloud with rain and lightning&#10;&#10;AI-generated content may be incorrect.">
            <a:extLst>
              <a:ext uri="{FF2B5EF4-FFF2-40B4-BE49-F238E27FC236}">
                <a16:creationId xmlns:a16="http://schemas.microsoft.com/office/drawing/2014/main" id="{79FA84A3-8A74-2960-3D00-75132896E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3659" y="246172"/>
            <a:ext cx="1952625" cy="1464469"/>
          </a:xfrm>
          <a:prstGeom prst="rect">
            <a:avLst/>
          </a:prstGeom>
        </p:spPr>
      </p:pic>
    </p:spTree>
    <p:extLst>
      <p:ext uri="{BB962C8B-B14F-4D97-AF65-F5344CB8AC3E}">
        <p14:creationId xmlns:p14="http://schemas.microsoft.com/office/powerpoint/2010/main" val="338242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CA55B-6508-428E-A558-84112F86B622}"/>
              </a:ext>
            </a:extLst>
          </p:cNvPr>
          <p:cNvSpPr>
            <a:spLocks noGrp="1"/>
          </p:cNvSpPr>
          <p:nvPr>
            <p:ph type="title"/>
          </p:nvPr>
        </p:nvSpPr>
        <p:spPr/>
        <p:txBody>
          <a:bodyPr/>
          <a:lstStyle/>
          <a:p>
            <a:r>
              <a:rPr lang="en-CA" dirty="0"/>
              <a:t>Regression in action</a:t>
            </a:r>
          </a:p>
        </p:txBody>
      </p:sp>
      <p:sp>
        <p:nvSpPr>
          <p:cNvPr id="3" name="Content Placeholder 2">
            <a:extLst>
              <a:ext uri="{FF2B5EF4-FFF2-40B4-BE49-F238E27FC236}">
                <a16:creationId xmlns:a16="http://schemas.microsoft.com/office/drawing/2014/main" id="{02C9D525-4465-59E0-E1F5-CB03A2894E82}"/>
              </a:ext>
            </a:extLst>
          </p:cNvPr>
          <p:cNvSpPr>
            <a:spLocks noGrp="1"/>
          </p:cNvSpPr>
          <p:nvPr>
            <p:ph idx="1"/>
          </p:nvPr>
        </p:nvSpPr>
        <p:spPr/>
        <p:txBody>
          <a:bodyPr/>
          <a:lstStyle/>
          <a:p>
            <a:r>
              <a:rPr lang="en-US" dirty="0"/>
              <a:t>Version 3 of the application employs linear regression analyze the API data, offering a 5-day temperature prediction.</a:t>
            </a:r>
          </a:p>
          <a:p>
            <a:endParaRPr lang="en-CA" dirty="0"/>
          </a:p>
        </p:txBody>
      </p:sp>
      <p:graphicFrame>
        <p:nvGraphicFramePr>
          <p:cNvPr id="6" name="Diagram 5">
            <a:extLst>
              <a:ext uri="{FF2B5EF4-FFF2-40B4-BE49-F238E27FC236}">
                <a16:creationId xmlns:a16="http://schemas.microsoft.com/office/drawing/2014/main" id="{5048370B-FAB3-F364-614A-C6364DC7B7BC}"/>
              </a:ext>
            </a:extLst>
          </p:cNvPr>
          <p:cNvGraphicFramePr/>
          <p:nvPr>
            <p:extLst>
              <p:ext uri="{D42A27DB-BD31-4B8C-83A1-F6EECF244321}">
                <p14:modId xmlns:p14="http://schemas.microsoft.com/office/powerpoint/2010/main" val="3376795476"/>
              </p:ext>
            </p:extLst>
          </p:nvPr>
        </p:nvGraphicFramePr>
        <p:xfrm>
          <a:off x="795528" y="3316562"/>
          <a:ext cx="5468112" cy="3166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imple Linear Regression: Guide to Understanding and Applying It">
            <a:extLst>
              <a:ext uri="{FF2B5EF4-FFF2-40B4-BE49-F238E27FC236}">
                <a16:creationId xmlns:a16="http://schemas.microsoft.com/office/drawing/2014/main" id="{DB037992-C026-BF82-5D72-B60A724CD9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1088" y="30480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ud with snowflakes&#10;&#10;AI-generated content may be incorrect.">
            <a:extLst>
              <a:ext uri="{FF2B5EF4-FFF2-40B4-BE49-F238E27FC236}">
                <a16:creationId xmlns:a16="http://schemas.microsoft.com/office/drawing/2014/main" id="{E33EE067-A24B-9679-4E8B-8E74EC655D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0130" y="841248"/>
            <a:ext cx="1950720" cy="1463040"/>
          </a:xfrm>
          <a:prstGeom prst="rect">
            <a:avLst/>
          </a:prstGeom>
        </p:spPr>
      </p:pic>
    </p:spTree>
    <p:extLst>
      <p:ext uri="{BB962C8B-B14F-4D97-AF65-F5344CB8AC3E}">
        <p14:creationId xmlns:p14="http://schemas.microsoft.com/office/powerpoint/2010/main" val="947079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40A3631-25DA-6959-B90D-21065838F516}"/>
              </a:ext>
            </a:extLst>
          </p:cNvPr>
          <p:cNvSpPr/>
          <p:nvPr/>
        </p:nvSpPr>
        <p:spPr>
          <a:xfrm>
            <a:off x="4864608" y="0"/>
            <a:ext cx="1956816" cy="102412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START</a:t>
            </a:r>
          </a:p>
        </p:txBody>
      </p:sp>
      <p:sp>
        <p:nvSpPr>
          <p:cNvPr id="5" name="Rectangle 4">
            <a:extLst>
              <a:ext uri="{FF2B5EF4-FFF2-40B4-BE49-F238E27FC236}">
                <a16:creationId xmlns:a16="http://schemas.microsoft.com/office/drawing/2014/main" id="{A95729A6-3884-B1A8-5358-1096DB226746}"/>
              </a:ext>
            </a:extLst>
          </p:cNvPr>
          <p:cNvSpPr/>
          <p:nvPr/>
        </p:nvSpPr>
        <p:spPr>
          <a:xfrm>
            <a:off x="4809744" y="1298448"/>
            <a:ext cx="2039112" cy="6492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Create GUI</a:t>
            </a:r>
          </a:p>
        </p:txBody>
      </p:sp>
      <p:sp>
        <p:nvSpPr>
          <p:cNvPr id="6" name="Rectangle 5">
            <a:extLst>
              <a:ext uri="{FF2B5EF4-FFF2-40B4-BE49-F238E27FC236}">
                <a16:creationId xmlns:a16="http://schemas.microsoft.com/office/drawing/2014/main" id="{1B1C7071-B736-5674-67CA-D493D768E14F}"/>
              </a:ext>
            </a:extLst>
          </p:cNvPr>
          <p:cNvSpPr/>
          <p:nvPr/>
        </p:nvSpPr>
        <p:spPr>
          <a:xfrm>
            <a:off x="4809744" y="2167128"/>
            <a:ext cx="2039112" cy="4206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User Enters City</a:t>
            </a:r>
          </a:p>
        </p:txBody>
      </p:sp>
      <p:sp>
        <p:nvSpPr>
          <p:cNvPr id="7" name="Rectangle 6">
            <a:extLst>
              <a:ext uri="{FF2B5EF4-FFF2-40B4-BE49-F238E27FC236}">
                <a16:creationId xmlns:a16="http://schemas.microsoft.com/office/drawing/2014/main" id="{57C85B69-AC7C-58CD-66E6-014E7F3BB970}"/>
              </a:ext>
            </a:extLst>
          </p:cNvPr>
          <p:cNvSpPr/>
          <p:nvPr/>
        </p:nvSpPr>
        <p:spPr>
          <a:xfrm>
            <a:off x="4823460" y="2807208"/>
            <a:ext cx="2039112" cy="466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Run </a:t>
            </a:r>
            <a:r>
              <a:rPr lang="en-CA" dirty="0" err="1"/>
              <a:t>Weather_Search</a:t>
            </a:r>
            <a:r>
              <a:rPr lang="en-CA" dirty="0"/>
              <a:t>()</a:t>
            </a:r>
          </a:p>
        </p:txBody>
      </p:sp>
      <p:sp>
        <p:nvSpPr>
          <p:cNvPr id="8" name="Rectangle 7">
            <a:extLst>
              <a:ext uri="{FF2B5EF4-FFF2-40B4-BE49-F238E27FC236}">
                <a16:creationId xmlns:a16="http://schemas.microsoft.com/office/drawing/2014/main" id="{DA99AEFA-27D8-D59F-08F3-A9A96A630B22}"/>
              </a:ext>
            </a:extLst>
          </p:cNvPr>
          <p:cNvSpPr/>
          <p:nvPr/>
        </p:nvSpPr>
        <p:spPr>
          <a:xfrm>
            <a:off x="4823460" y="3561589"/>
            <a:ext cx="2039112" cy="4663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Get info from API</a:t>
            </a:r>
          </a:p>
        </p:txBody>
      </p:sp>
      <p:cxnSp>
        <p:nvCxnSpPr>
          <p:cNvPr id="10" name="Straight Arrow Connector 9">
            <a:extLst>
              <a:ext uri="{FF2B5EF4-FFF2-40B4-BE49-F238E27FC236}">
                <a16:creationId xmlns:a16="http://schemas.microsoft.com/office/drawing/2014/main" id="{27BF0074-266A-122E-226A-E24E589C4BDF}"/>
              </a:ext>
            </a:extLst>
          </p:cNvPr>
          <p:cNvCxnSpPr>
            <a:stCxn id="4" idx="4"/>
            <a:endCxn id="5" idx="0"/>
          </p:cNvCxnSpPr>
          <p:nvPr/>
        </p:nvCxnSpPr>
        <p:spPr>
          <a:xfrm flipH="1">
            <a:off x="5829300" y="1024128"/>
            <a:ext cx="13716" cy="27432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2" name="Straight Arrow Connector 11">
            <a:extLst>
              <a:ext uri="{FF2B5EF4-FFF2-40B4-BE49-F238E27FC236}">
                <a16:creationId xmlns:a16="http://schemas.microsoft.com/office/drawing/2014/main" id="{F7B585F1-EECE-F85D-03B1-29943B1CC22F}"/>
              </a:ext>
            </a:extLst>
          </p:cNvPr>
          <p:cNvCxnSpPr>
            <a:cxnSpLocks/>
            <a:stCxn id="5" idx="2"/>
            <a:endCxn id="6" idx="0"/>
          </p:cNvCxnSpPr>
          <p:nvPr/>
        </p:nvCxnSpPr>
        <p:spPr>
          <a:xfrm>
            <a:off x="5829300" y="1947672"/>
            <a:ext cx="0" cy="219456"/>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a:extLst>
              <a:ext uri="{FF2B5EF4-FFF2-40B4-BE49-F238E27FC236}">
                <a16:creationId xmlns:a16="http://schemas.microsoft.com/office/drawing/2014/main" id="{0AE9A67F-A7BF-20E8-BE96-F848B9069CC8}"/>
              </a:ext>
            </a:extLst>
          </p:cNvPr>
          <p:cNvCxnSpPr>
            <a:cxnSpLocks/>
            <a:stCxn id="6" idx="2"/>
            <a:endCxn id="7" idx="0"/>
          </p:cNvCxnSpPr>
          <p:nvPr/>
        </p:nvCxnSpPr>
        <p:spPr>
          <a:xfrm>
            <a:off x="5829300" y="2587752"/>
            <a:ext cx="13716" cy="219456"/>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a:extLst>
              <a:ext uri="{FF2B5EF4-FFF2-40B4-BE49-F238E27FC236}">
                <a16:creationId xmlns:a16="http://schemas.microsoft.com/office/drawing/2014/main" id="{7BEB76D9-B431-634A-4A72-C79C434EC8B4}"/>
              </a:ext>
            </a:extLst>
          </p:cNvPr>
          <p:cNvCxnSpPr>
            <a:stCxn id="7" idx="2"/>
            <a:endCxn id="8" idx="0"/>
          </p:cNvCxnSpPr>
          <p:nvPr/>
        </p:nvCxnSpPr>
        <p:spPr>
          <a:xfrm>
            <a:off x="5843016" y="3273552"/>
            <a:ext cx="0" cy="288037"/>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8" name="Straight Connector 17">
            <a:extLst>
              <a:ext uri="{FF2B5EF4-FFF2-40B4-BE49-F238E27FC236}">
                <a16:creationId xmlns:a16="http://schemas.microsoft.com/office/drawing/2014/main" id="{164A0ED5-1B7D-5861-8F62-B133DEB5BD0D}"/>
              </a:ext>
            </a:extLst>
          </p:cNvPr>
          <p:cNvCxnSpPr>
            <a:cxnSpLocks/>
            <a:stCxn id="8" idx="3"/>
          </p:cNvCxnSpPr>
          <p:nvPr/>
        </p:nvCxnSpPr>
        <p:spPr>
          <a:xfrm>
            <a:off x="6862572" y="3794761"/>
            <a:ext cx="2048256" cy="0"/>
          </a:xfrm>
          <a:prstGeom prst="line">
            <a:avLst/>
          </a:prstGeom>
        </p:spPr>
        <p:style>
          <a:lnRef idx="1">
            <a:schemeClr val="accent2"/>
          </a:lnRef>
          <a:fillRef idx="2">
            <a:schemeClr val="accent2"/>
          </a:fillRef>
          <a:effectRef idx="1">
            <a:schemeClr val="accent2"/>
          </a:effectRef>
          <a:fontRef idx="minor">
            <a:schemeClr val="dk1"/>
          </a:fontRef>
        </p:style>
      </p:cxnSp>
      <p:cxnSp>
        <p:nvCxnSpPr>
          <p:cNvPr id="20" name="Straight Arrow Connector 19">
            <a:extLst>
              <a:ext uri="{FF2B5EF4-FFF2-40B4-BE49-F238E27FC236}">
                <a16:creationId xmlns:a16="http://schemas.microsoft.com/office/drawing/2014/main" id="{8AEA3270-AD8B-6D36-A648-5F0372CC02E2}"/>
              </a:ext>
            </a:extLst>
          </p:cNvPr>
          <p:cNvCxnSpPr>
            <a:cxnSpLocks/>
          </p:cNvCxnSpPr>
          <p:nvPr/>
        </p:nvCxnSpPr>
        <p:spPr>
          <a:xfrm>
            <a:off x="8897112" y="3794761"/>
            <a:ext cx="0" cy="694943"/>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33" name="Straight Arrow Connector 32">
            <a:extLst>
              <a:ext uri="{FF2B5EF4-FFF2-40B4-BE49-F238E27FC236}">
                <a16:creationId xmlns:a16="http://schemas.microsoft.com/office/drawing/2014/main" id="{B1AF320A-D4DB-AC88-C41B-2E528CA10E27}"/>
              </a:ext>
            </a:extLst>
          </p:cNvPr>
          <p:cNvCxnSpPr>
            <a:cxnSpLocks/>
            <a:stCxn id="8" idx="2"/>
          </p:cNvCxnSpPr>
          <p:nvPr/>
        </p:nvCxnSpPr>
        <p:spPr>
          <a:xfrm>
            <a:off x="5843016" y="4027933"/>
            <a:ext cx="0" cy="370331"/>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sp>
        <p:nvSpPr>
          <p:cNvPr id="36" name="TextBox 35">
            <a:extLst>
              <a:ext uri="{FF2B5EF4-FFF2-40B4-BE49-F238E27FC236}">
                <a16:creationId xmlns:a16="http://schemas.microsoft.com/office/drawing/2014/main" id="{4A89D993-2CE8-0424-4E65-24414F86BA8D}"/>
              </a:ext>
            </a:extLst>
          </p:cNvPr>
          <p:cNvSpPr txBox="1"/>
          <p:nvPr/>
        </p:nvSpPr>
        <p:spPr>
          <a:xfrm>
            <a:off x="5829300" y="4018789"/>
            <a:ext cx="1280161" cy="369332"/>
          </a:xfrm>
          <a:prstGeom prst="rect">
            <a:avLst/>
          </a:prstGeom>
          <a:noFill/>
        </p:spPr>
        <p:txBody>
          <a:bodyPr wrap="square" rtlCol="0">
            <a:spAutoFit/>
          </a:bodyPr>
          <a:lstStyle/>
          <a:p>
            <a:r>
              <a:rPr lang="en-CA" dirty="0"/>
              <a:t>Code 200</a:t>
            </a:r>
          </a:p>
        </p:txBody>
      </p:sp>
      <p:sp>
        <p:nvSpPr>
          <p:cNvPr id="37" name="TextBox 36">
            <a:extLst>
              <a:ext uri="{FF2B5EF4-FFF2-40B4-BE49-F238E27FC236}">
                <a16:creationId xmlns:a16="http://schemas.microsoft.com/office/drawing/2014/main" id="{6CD2B3D9-ECD2-9FE7-B75B-497933E9BE75}"/>
              </a:ext>
            </a:extLst>
          </p:cNvPr>
          <p:cNvSpPr txBox="1"/>
          <p:nvPr/>
        </p:nvSpPr>
        <p:spPr>
          <a:xfrm>
            <a:off x="7022592" y="3429000"/>
            <a:ext cx="1961388" cy="369332"/>
          </a:xfrm>
          <a:prstGeom prst="rect">
            <a:avLst/>
          </a:prstGeom>
          <a:noFill/>
        </p:spPr>
        <p:txBody>
          <a:bodyPr wrap="square" rtlCol="0">
            <a:spAutoFit/>
          </a:bodyPr>
          <a:lstStyle/>
          <a:p>
            <a:r>
              <a:rPr lang="en-CA" dirty="0"/>
              <a:t>Any Error code</a:t>
            </a:r>
          </a:p>
        </p:txBody>
      </p:sp>
      <p:sp>
        <p:nvSpPr>
          <p:cNvPr id="39" name="Rectangle 38">
            <a:extLst>
              <a:ext uri="{FF2B5EF4-FFF2-40B4-BE49-F238E27FC236}">
                <a16:creationId xmlns:a16="http://schemas.microsoft.com/office/drawing/2014/main" id="{6F6BA8BD-2FB3-6BE9-31E2-5162A38E08DB}"/>
              </a:ext>
            </a:extLst>
          </p:cNvPr>
          <p:cNvSpPr/>
          <p:nvPr/>
        </p:nvSpPr>
        <p:spPr>
          <a:xfrm>
            <a:off x="7877556" y="4489704"/>
            <a:ext cx="2039112" cy="4663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Display error</a:t>
            </a:r>
          </a:p>
        </p:txBody>
      </p:sp>
      <p:cxnSp>
        <p:nvCxnSpPr>
          <p:cNvPr id="41" name="Connector: Elbow 40">
            <a:extLst>
              <a:ext uri="{FF2B5EF4-FFF2-40B4-BE49-F238E27FC236}">
                <a16:creationId xmlns:a16="http://schemas.microsoft.com/office/drawing/2014/main" id="{77337226-8187-46C2-F75C-A9DDCCC1496D}"/>
              </a:ext>
            </a:extLst>
          </p:cNvPr>
          <p:cNvCxnSpPr>
            <a:stCxn id="39" idx="3"/>
            <a:endCxn id="6" idx="3"/>
          </p:cNvCxnSpPr>
          <p:nvPr/>
        </p:nvCxnSpPr>
        <p:spPr>
          <a:xfrm flipH="1" flipV="1">
            <a:off x="6848856" y="2377440"/>
            <a:ext cx="3067812" cy="2345437"/>
          </a:xfrm>
          <a:prstGeom prst="bentConnector3">
            <a:avLst>
              <a:gd name="adj1" fmla="val -7452"/>
            </a:avLst>
          </a:prstGeom>
          <a:ln>
            <a:tailEnd type="triangle"/>
          </a:ln>
        </p:spPr>
        <p:style>
          <a:lnRef idx="2">
            <a:schemeClr val="accent2"/>
          </a:lnRef>
          <a:fillRef idx="0">
            <a:schemeClr val="accent2"/>
          </a:fillRef>
          <a:effectRef idx="1">
            <a:schemeClr val="accent2"/>
          </a:effectRef>
          <a:fontRef idx="minor">
            <a:schemeClr val="tx1"/>
          </a:fontRef>
        </p:style>
      </p:cxnSp>
      <p:sp>
        <p:nvSpPr>
          <p:cNvPr id="42" name="Rectangle 41">
            <a:extLst>
              <a:ext uri="{FF2B5EF4-FFF2-40B4-BE49-F238E27FC236}">
                <a16:creationId xmlns:a16="http://schemas.microsoft.com/office/drawing/2014/main" id="{B5FB63CE-61CC-FF8D-911A-AF2ECC492DAA}"/>
              </a:ext>
            </a:extLst>
          </p:cNvPr>
          <p:cNvSpPr/>
          <p:nvPr/>
        </p:nvSpPr>
        <p:spPr>
          <a:xfrm>
            <a:off x="4825746" y="4397265"/>
            <a:ext cx="2039112" cy="5359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Pull info from past 5 days.</a:t>
            </a:r>
          </a:p>
        </p:txBody>
      </p:sp>
      <p:sp>
        <p:nvSpPr>
          <p:cNvPr id="43" name="Rectangle 42">
            <a:extLst>
              <a:ext uri="{FF2B5EF4-FFF2-40B4-BE49-F238E27FC236}">
                <a16:creationId xmlns:a16="http://schemas.microsoft.com/office/drawing/2014/main" id="{5C05E044-EC9A-ACA8-0057-9CD7D79D8A51}"/>
              </a:ext>
            </a:extLst>
          </p:cNvPr>
          <p:cNvSpPr/>
          <p:nvPr/>
        </p:nvSpPr>
        <p:spPr>
          <a:xfrm>
            <a:off x="4823460" y="5054349"/>
            <a:ext cx="2039112" cy="7818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Run Regression and predict forecast</a:t>
            </a:r>
          </a:p>
        </p:txBody>
      </p:sp>
      <p:sp>
        <p:nvSpPr>
          <p:cNvPr id="44" name="Rectangle 43">
            <a:extLst>
              <a:ext uri="{FF2B5EF4-FFF2-40B4-BE49-F238E27FC236}">
                <a16:creationId xmlns:a16="http://schemas.microsoft.com/office/drawing/2014/main" id="{E6E9A5EC-361C-9F5E-7353-18FD5628697F}"/>
              </a:ext>
            </a:extLst>
          </p:cNvPr>
          <p:cNvSpPr/>
          <p:nvPr/>
        </p:nvSpPr>
        <p:spPr>
          <a:xfrm>
            <a:off x="4823460" y="5957319"/>
            <a:ext cx="2039112" cy="49834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Display Information</a:t>
            </a:r>
          </a:p>
        </p:txBody>
      </p:sp>
      <p:cxnSp>
        <p:nvCxnSpPr>
          <p:cNvPr id="46" name="Straight Arrow Connector 45">
            <a:extLst>
              <a:ext uri="{FF2B5EF4-FFF2-40B4-BE49-F238E27FC236}">
                <a16:creationId xmlns:a16="http://schemas.microsoft.com/office/drawing/2014/main" id="{60E66E5A-FEAE-5FCF-DAA8-994604088692}"/>
              </a:ext>
            </a:extLst>
          </p:cNvPr>
          <p:cNvCxnSpPr>
            <a:stCxn id="43" idx="2"/>
            <a:endCxn id="44" idx="0"/>
          </p:cNvCxnSpPr>
          <p:nvPr/>
        </p:nvCxnSpPr>
        <p:spPr>
          <a:xfrm>
            <a:off x="5843016" y="5836159"/>
            <a:ext cx="0" cy="1211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8" name="Straight Arrow Connector 47">
            <a:extLst>
              <a:ext uri="{FF2B5EF4-FFF2-40B4-BE49-F238E27FC236}">
                <a16:creationId xmlns:a16="http://schemas.microsoft.com/office/drawing/2014/main" id="{072B577C-9487-80F5-3F20-B6B1E0C6E81B}"/>
              </a:ext>
            </a:extLst>
          </p:cNvPr>
          <p:cNvCxnSpPr>
            <a:stCxn id="42" idx="2"/>
            <a:endCxn id="43" idx="0"/>
          </p:cNvCxnSpPr>
          <p:nvPr/>
        </p:nvCxnSpPr>
        <p:spPr>
          <a:xfrm flipH="1">
            <a:off x="5843016" y="4933189"/>
            <a:ext cx="2286" cy="12116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0" name="Connector: Elbow 49">
            <a:extLst>
              <a:ext uri="{FF2B5EF4-FFF2-40B4-BE49-F238E27FC236}">
                <a16:creationId xmlns:a16="http://schemas.microsoft.com/office/drawing/2014/main" id="{8D8C74E3-D1B2-43DE-56D9-0DCAFFA37FD8}"/>
              </a:ext>
            </a:extLst>
          </p:cNvPr>
          <p:cNvCxnSpPr>
            <a:cxnSpLocks/>
            <a:stCxn id="44" idx="2"/>
            <a:endCxn id="51" idx="3"/>
          </p:cNvCxnSpPr>
          <p:nvPr/>
        </p:nvCxnSpPr>
        <p:spPr>
          <a:xfrm rot="5400000" flipH="1">
            <a:off x="3957067" y="4569715"/>
            <a:ext cx="1010410" cy="2761489"/>
          </a:xfrm>
          <a:prstGeom prst="bentConnector4">
            <a:avLst>
              <a:gd name="adj1" fmla="val -22624"/>
              <a:gd name="adj2" fmla="val 68460"/>
            </a:avLst>
          </a:prstGeom>
          <a:ln>
            <a:tailEnd type="triangle"/>
          </a:ln>
        </p:spPr>
        <p:style>
          <a:lnRef idx="2">
            <a:schemeClr val="accent2"/>
          </a:lnRef>
          <a:fillRef idx="0">
            <a:schemeClr val="accent2"/>
          </a:fillRef>
          <a:effectRef idx="1">
            <a:schemeClr val="accent2"/>
          </a:effectRef>
          <a:fontRef idx="minor">
            <a:schemeClr val="tx1"/>
          </a:fontRef>
        </p:style>
      </p:cxnSp>
      <p:sp>
        <p:nvSpPr>
          <p:cNvPr id="51" name="Rectangle 50">
            <a:extLst>
              <a:ext uri="{FF2B5EF4-FFF2-40B4-BE49-F238E27FC236}">
                <a16:creationId xmlns:a16="http://schemas.microsoft.com/office/drawing/2014/main" id="{59F509A0-9CB1-F9C4-B78B-9E7F28A61ED4}"/>
              </a:ext>
            </a:extLst>
          </p:cNvPr>
          <p:cNvSpPr/>
          <p:nvPr/>
        </p:nvSpPr>
        <p:spPr>
          <a:xfrm>
            <a:off x="1042415" y="5054349"/>
            <a:ext cx="2039112" cy="7818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dirty="0"/>
              <a:t>End </a:t>
            </a:r>
            <a:r>
              <a:rPr lang="en-CA" dirty="0" err="1"/>
              <a:t>Weather_Search</a:t>
            </a:r>
            <a:r>
              <a:rPr lang="en-CA" dirty="0"/>
              <a:t>()</a:t>
            </a:r>
          </a:p>
        </p:txBody>
      </p:sp>
      <p:cxnSp>
        <p:nvCxnSpPr>
          <p:cNvPr id="53" name="Straight Arrow Connector 52">
            <a:extLst>
              <a:ext uri="{FF2B5EF4-FFF2-40B4-BE49-F238E27FC236}">
                <a16:creationId xmlns:a16="http://schemas.microsoft.com/office/drawing/2014/main" id="{CD81964C-DDCC-A513-051C-285A2A45F230}"/>
              </a:ext>
            </a:extLst>
          </p:cNvPr>
          <p:cNvCxnSpPr>
            <a:cxnSpLocks/>
            <a:stCxn id="51" idx="2"/>
            <a:endCxn id="55" idx="0"/>
          </p:cNvCxnSpPr>
          <p:nvPr/>
        </p:nvCxnSpPr>
        <p:spPr>
          <a:xfrm>
            <a:off x="2061971" y="5836159"/>
            <a:ext cx="1" cy="3703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5" name="Oval 54">
            <a:extLst>
              <a:ext uri="{FF2B5EF4-FFF2-40B4-BE49-F238E27FC236}">
                <a16:creationId xmlns:a16="http://schemas.microsoft.com/office/drawing/2014/main" id="{30AD0A4A-CED1-0429-19E7-8A8329714584}"/>
              </a:ext>
            </a:extLst>
          </p:cNvPr>
          <p:cNvSpPr/>
          <p:nvPr/>
        </p:nvSpPr>
        <p:spPr>
          <a:xfrm>
            <a:off x="1042415" y="6206491"/>
            <a:ext cx="2039113" cy="57835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CA" dirty="0"/>
              <a:t>End when Click exit</a:t>
            </a:r>
          </a:p>
        </p:txBody>
      </p:sp>
      <p:cxnSp>
        <p:nvCxnSpPr>
          <p:cNvPr id="60" name="Connector: Elbow 59">
            <a:extLst>
              <a:ext uri="{FF2B5EF4-FFF2-40B4-BE49-F238E27FC236}">
                <a16:creationId xmlns:a16="http://schemas.microsoft.com/office/drawing/2014/main" id="{B5953934-FCA3-8F73-ECAF-B2EE1860ABC0}"/>
              </a:ext>
            </a:extLst>
          </p:cNvPr>
          <p:cNvCxnSpPr>
            <a:stCxn id="51" idx="0"/>
            <a:endCxn id="6" idx="1"/>
          </p:cNvCxnSpPr>
          <p:nvPr/>
        </p:nvCxnSpPr>
        <p:spPr>
          <a:xfrm rot="5400000" flipH="1" flipV="1">
            <a:off x="2097403" y="2342009"/>
            <a:ext cx="2676909" cy="2747773"/>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61" name="TextBox 60">
            <a:extLst>
              <a:ext uri="{FF2B5EF4-FFF2-40B4-BE49-F238E27FC236}">
                <a16:creationId xmlns:a16="http://schemas.microsoft.com/office/drawing/2014/main" id="{1C3884D4-4C45-A558-44B3-52105E21871E}"/>
              </a:ext>
            </a:extLst>
          </p:cNvPr>
          <p:cNvSpPr txBox="1"/>
          <p:nvPr/>
        </p:nvSpPr>
        <p:spPr>
          <a:xfrm>
            <a:off x="1975104" y="1691640"/>
            <a:ext cx="2139696" cy="646331"/>
          </a:xfrm>
          <a:prstGeom prst="rect">
            <a:avLst/>
          </a:prstGeom>
          <a:noFill/>
        </p:spPr>
        <p:txBody>
          <a:bodyPr wrap="square" rtlCol="0">
            <a:spAutoFit/>
          </a:bodyPr>
          <a:lstStyle/>
          <a:p>
            <a:r>
              <a:rPr lang="en-CA" dirty="0"/>
              <a:t>User may search again another city</a:t>
            </a:r>
          </a:p>
        </p:txBody>
      </p:sp>
    </p:spTree>
    <p:extLst>
      <p:ext uri="{BB962C8B-B14F-4D97-AF65-F5344CB8AC3E}">
        <p14:creationId xmlns:p14="http://schemas.microsoft.com/office/powerpoint/2010/main" val="44418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91DF43-3B02-8757-CB16-103672346B3F}"/>
              </a:ext>
            </a:extLst>
          </p:cNvPr>
          <p:cNvSpPr>
            <a:spLocks noGrp="1"/>
          </p:cNvSpPr>
          <p:nvPr>
            <p:ph type="title"/>
          </p:nvPr>
        </p:nvSpPr>
        <p:spPr>
          <a:xfrm>
            <a:off x="521208" y="978408"/>
            <a:ext cx="11155680" cy="1463040"/>
          </a:xfrm>
        </p:spPr>
        <p:txBody>
          <a:bodyPr>
            <a:normAutofit/>
          </a:bodyPr>
          <a:lstStyle/>
          <a:p>
            <a:r>
              <a:rPr lang="en-CA" dirty="0"/>
              <a:t>Future Improvements</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CCF351D-B1B2-DA24-C042-5128768D2A52}"/>
              </a:ext>
            </a:extLst>
          </p:cNvPr>
          <p:cNvGraphicFramePr>
            <a:graphicFrameLocks noGrp="1"/>
          </p:cNvGraphicFramePr>
          <p:nvPr>
            <p:ph idx="1"/>
            <p:extLst>
              <p:ext uri="{D42A27DB-BD31-4B8C-83A1-F6EECF244321}">
                <p14:modId xmlns:p14="http://schemas.microsoft.com/office/powerpoint/2010/main" val="704810031"/>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270187"/>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emplate>Slice</Template>
  <TotalTime>729</TotalTime>
  <Words>377</Words>
  <Application>Microsoft Office PowerPoint</Application>
  <PresentationFormat>Widescreen</PresentationFormat>
  <Paragraphs>44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Bierstadt</vt:lpstr>
      <vt:lpstr>Neue Haas Grotesk Text Pro</vt:lpstr>
      <vt:lpstr>GestaltVTI</vt:lpstr>
      <vt:lpstr>Weather Forecasting with Data Analysis</vt:lpstr>
      <vt:lpstr>Weather App </vt:lpstr>
      <vt:lpstr>API Variations</vt:lpstr>
      <vt:lpstr>Regression in action</vt:lpstr>
      <vt:lpstr>PowerPoint Presentation</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Dante Lozano-Perez</dc:creator>
  <cp:lastModifiedBy>Dante Lozano-Perez</cp:lastModifiedBy>
  <cp:revision>3</cp:revision>
  <dcterms:created xsi:type="dcterms:W3CDTF">2025-11-28T13:05:28Z</dcterms:created>
  <dcterms:modified xsi:type="dcterms:W3CDTF">2025-12-02T00:43:19Z</dcterms:modified>
</cp:coreProperties>
</file>